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0.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1.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2.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3.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14.xml" ContentType="application/vnd.openxmlformats-officedocument.theme+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theme/theme15.xml" ContentType="application/vnd.openxmlformats-officedocument.theme+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theme/theme16.xml" ContentType="application/vnd.openxmlformats-officedocument.theme+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theme/theme17.xml" ContentType="application/vnd.openxmlformats-officedocument.theme+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theme/theme18.xml" ContentType="application/vnd.openxmlformats-officedocument.theme+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theme/theme19.xml" ContentType="application/vnd.openxmlformats-officedocument.theme+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theme/theme20.xml" ContentType="application/vnd.openxmlformats-officedocument.theme+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theme/theme21.xml" ContentType="application/vnd.openxmlformats-officedocument.theme+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theme/theme22.xml" ContentType="application/vnd.openxmlformats-officedocument.theme+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theme/theme23.xml" ContentType="application/vnd.openxmlformats-officedocument.theme+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theme/theme24.xml" ContentType="application/vnd.openxmlformats-officedocument.theme+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theme/theme25.xml" ContentType="application/vnd.openxmlformats-officedocument.theme+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theme/theme26.xml" ContentType="application/vnd.openxmlformats-officedocument.theme+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theme/theme27.xml" ContentType="application/vnd.openxmlformats-officedocument.theme+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theme/theme28.xml" ContentType="application/vnd.openxmlformats-officedocument.theme+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theme/theme29.xml" ContentType="application/vnd.openxmlformats-officedocument.theme+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theme/theme30.xml" ContentType="application/vnd.openxmlformats-officedocument.theme+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theme/theme31.xml" ContentType="application/vnd.openxmlformats-officedocument.theme+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theme/theme32.xml" ContentType="application/vnd.openxmlformats-officedocument.theme+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theme/theme33.xml" ContentType="application/vnd.openxmlformats-officedocument.theme+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theme/theme34.xml" ContentType="application/vnd.openxmlformats-officedocument.theme+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theme/theme35.xml" ContentType="application/vnd.openxmlformats-officedocument.theme+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theme/theme36.xml" ContentType="application/vnd.openxmlformats-officedocument.theme+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theme/theme37.xml" ContentType="application/vnd.openxmlformats-officedocument.theme+xml"/>
  <Override PartName="/ppt/theme/theme38.xml" ContentType="application/vnd.openxmlformats-officedocument.theme+xml"/>
  <Override PartName="/ppt/theme/theme3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99" r:id="rId3"/>
    <p:sldMasterId id="2147483711" r:id="rId4"/>
    <p:sldMasterId id="2147483723" r:id="rId5"/>
    <p:sldMasterId id="2147483782" r:id="rId6"/>
    <p:sldMasterId id="2147483798" r:id="rId7"/>
    <p:sldMasterId id="2147483810" r:id="rId8"/>
    <p:sldMasterId id="2147485082" r:id="rId9"/>
    <p:sldMasterId id="2147500816" r:id="rId10"/>
    <p:sldMasterId id="2147506752" r:id="rId11"/>
    <p:sldMasterId id="2147507621" r:id="rId12"/>
    <p:sldMasterId id="2147509205" r:id="rId13"/>
    <p:sldMasterId id="2147510775" r:id="rId14"/>
    <p:sldMasterId id="2147510799" r:id="rId15"/>
    <p:sldMasterId id="2147510835" r:id="rId16"/>
    <p:sldMasterId id="2147510847" r:id="rId17"/>
    <p:sldMasterId id="2147510859" r:id="rId18"/>
    <p:sldMasterId id="2147510871" r:id="rId19"/>
    <p:sldMasterId id="2147510883" r:id="rId20"/>
    <p:sldMasterId id="2147510895" r:id="rId21"/>
    <p:sldMasterId id="2147510907" r:id="rId22"/>
    <p:sldMasterId id="2147510931" r:id="rId23"/>
    <p:sldMasterId id="2147510955" r:id="rId24"/>
    <p:sldMasterId id="2147510991" r:id="rId25"/>
    <p:sldMasterId id="2147511003" r:id="rId26"/>
    <p:sldMasterId id="2147511039" r:id="rId27"/>
    <p:sldMasterId id="2147511063" r:id="rId28"/>
    <p:sldMasterId id="2147511075" r:id="rId29"/>
    <p:sldMasterId id="2147511087" r:id="rId30"/>
    <p:sldMasterId id="2147511099" r:id="rId31"/>
    <p:sldMasterId id="2147511111" r:id="rId32"/>
    <p:sldMasterId id="2147511123" r:id="rId33"/>
    <p:sldMasterId id="2147511159" r:id="rId34"/>
    <p:sldMasterId id="2147511196" r:id="rId35"/>
    <p:sldMasterId id="2147511220" r:id="rId36"/>
    <p:sldMasterId id="2147511232" r:id="rId37"/>
  </p:sldMasterIdLst>
  <p:notesMasterIdLst>
    <p:notesMasterId r:id="rId58"/>
  </p:notesMasterIdLst>
  <p:handoutMasterIdLst>
    <p:handoutMasterId r:id="rId59"/>
  </p:handoutMasterIdLst>
  <p:sldIdLst>
    <p:sldId id="1626" r:id="rId38"/>
    <p:sldId id="3225" r:id="rId39"/>
    <p:sldId id="3238" r:id="rId40"/>
    <p:sldId id="3264" r:id="rId41"/>
    <p:sldId id="3265" r:id="rId42"/>
    <p:sldId id="3266" r:id="rId43"/>
    <p:sldId id="3276" r:id="rId44"/>
    <p:sldId id="3267" r:id="rId45"/>
    <p:sldId id="3268" r:id="rId46"/>
    <p:sldId id="3269" r:id="rId47"/>
    <p:sldId id="3270" r:id="rId48"/>
    <p:sldId id="3277" r:id="rId49"/>
    <p:sldId id="3278" r:id="rId50"/>
    <p:sldId id="3271" r:id="rId51"/>
    <p:sldId id="3272" r:id="rId52"/>
    <p:sldId id="3279" r:id="rId53"/>
    <p:sldId id="3273" r:id="rId54"/>
    <p:sldId id="3274" r:id="rId55"/>
    <p:sldId id="3237" r:id="rId56"/>
    <p:sldId id="1929" r:id="rId57"/>
  </p:sldIdLst>
  <p:sldSz cx="9144000" cy="6858000" type="screen4x3"/>
  <p:notesSz cx="9144000" cy="6858000"/>
  <p:defaultTextStyle>
    <a:defPPr>
      <a:defRPr lang="en-US"/>
    </a:defPPr>
    <a:lvl1pPr algn="l" rtl="0" fontAlgn="base">
      <a:spcBef>
        <a:spcPct val="0"/>
      </a:spcBef>
      <a:spcAft>
        <a:spcPct val="0"/>
      </a:spcAft>
      <a:defRPr sz="2000" i="1" kern="1200">
        <a:solidFill>
          <a:schemeClr val="tx1"/>
        </a:solidFill>
        <a:latin typeface="Eras Medium ITC" charset="0"/>
        <a:ea typeface="ＭＳ Ｐゴシック" charset="0"/>
        <a:cs typeface="ＭＳ Ｐゴシック" charset="0"/>
      </a:defRPr>
    </a:lvl1pPr>
    <a:lvl2pPr marL="457200" algn="l" rtl="0" fontAlgn="base">
      <a:spcBef>
        <a:spcPct val="0"/>
      </a:spcBef>
      <a:spcAft>
        <a:spcPct val="0"/>
      </a:spcAft>
      <a:defRPr sz="2000" i="1" kern="1200">
        <a:solidFill>
          <a:schemeClr val="tx1"/>
        </a:solidFill>
        <a:latin typeface="Eras Medium ITC" charset="0"/>
        <a:ea typeface="ＭＳ Ｐゴシック" charset="0"/>
        <a:cs typeface="ＭＳ Ｐゴシック" charset="0"/>
      </a:defRPr>
    </a:lvl2pPr>
    <a:lvl3pPr marL="914400" algn="l" rtl="0" fontAlgn="base">
      <a:spcBef>
        <a:spcPct val="0"/>
      </a:spcBef>
      <a:spcAft>
        <a:spcPct val="0"/>
      </a:spcAft>
      <a:defRPr sz="2000" i="1" kern="1200">
        <a:solidFill>
          <a:schemeClr val="tx1"/>
        </a:solidFill>
        <a:latin typeface="Eras Medium ITC" charset="0"/>
        <a:ea typeface="ＭＳ Ｐゴシック" charset="0"/>
        <a:cs typeface="ＭＳ Ｐゴシック" charset="0"/>
      </a:defRPr>
    </a:lvl3pPr>
    <a:lvl4pPr marL="1371600" algn="l" rtl="0" fontAlgn="base">
      <a:spcBef>
        <a:spcPct val="0"/>
      </a:spcBef>
      <a:spcAft>
        <a:spcPct val="0"/>
      </a:spcAft>
      <a:defRPr sz="2000" i="1" kern="1200">
        <a:solidFill>
          <a:schemeClr val="tx1"/>
        </a:solidFill>
        <a:latin typeface="Eras Medium ITC" charset="0"/>
        <a:ea typeface="ＭＳ Ｐゴシック" charset="0"/>
        <a:cs typeface="ＭＳ Ｐゴシック" charset="0"/>
      </a:defRPr>
    </a:lvl4pPr>
    <a:lvl5pPr marL="1828800" algn="l" rtl="0" fontAlgn="base">
      <a:spcBef>
        <a:spcPct val="0"/>
      </a:spcBef>
      <a:spcAft>
        <a:spcPct val="0"/>
      </a:spcAft>
      <a:defRPr sz="2000" i="1" kern="1200">
        <a:solidFill>
          <a:schemeClr val="tx1"/>
        </a:solidFill>
        <a:latin typeface="Eras Medium ITC" charset="0"/>
        <a:ea typeface="ＭＳ Ｐゴシック" charset="0"/>
        <a:cs typeface="ＭＳ Ｐゴシック" charset="0"/>
      </a:defRPr>
    </a:lvl5pPr>
    <a:lvl6pPr marL="2286000" algn="l" defTabSz="457200" rtl="0" eaLnBrk="1" latinLnBrk="0" hangingPunct="1">
      <a:defRPr sz="2000" i="1" kern="1200">
        <a:solidFill>
          <a:schemeClr val="tx1"/>
        </a:solidFill>
        <a:latin typeface="Eras Medium ITC" charset="0"/>
        <a:ea typeface="ＭＳ Ｐゴシック" charset="0"/>
        <a:cs typeface="ＭＳ Ｐゴシック" charset="0"/>
      </a:defRPr>
    </a:lvl6pPr>
    <a:lvl7pPr marL="2743200" algn="l" defTabSz="457200" rtl="0" eaLnBrk="1" latinLnBrk="0" hangingPunct="1">
      <a:defRPr sz="2000" i="1" kern="1200">
        <a:solidFill>
          <a:schemeClr val="tx1"/>
        </a:solidFill>
        <a:latin typeface="Eras Medium ITC" charset="0"/>
        <a:ea typeface="ＭＳ Ｐゴシック" charset="0"/>
        <a:cs typeface="ＭＳ Ｐゴシック" charset="0"/>
      </a:defRPr>
    </a:lvl7pPr>
    <a:lvl8pPr marL="3200400" algn="l" defTabSz="457200" rtl="0" eaLnBrk="1" latinLnBrk="0" hangingPunct="1">
      <a:defRPr sz="2000" i="1" kern="1200">
        <a:solidFill>
          <a:schemeClr val="tx1"/>
        </a:solidFill>
        <a:latin typeface="Eras Medium ITC" charset="0"/>
        <a:ea typeface="ＭＳ Ｐゴシック" charset="0"/>
        <a:cs typeface="ＭＳ Ｐゴシック" charset="0"/>
      </a:defRPr>
    </a:lvl8pPr>
    <a:lvl9pPr marL="3657600" algn="l" defTabSz="457200" rtl="0" eaLnBrk="1" latinLnBrk="0" hangingPunct="1">
      <a:defRPr sz="2000" i="1" kern="1200">
        <a:solidFill>
          <a:schemeClr val="tx1"/>
        </a:solidFill>
        <a:latin typeface="Eras Medium ITC" charset="0"/>
        <a:ea typeface="ＭＳ Ｐゴシック" charset="0"/>
        <a:cs typeface="ＭＳ Ｐゴシック"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CC3300"/>
    <a:srgbClr val="FF5C97"/>
    <a:srgbClr val="800000"/>
    <a:srgbClr val="FFFF00"/>
    <a:srgbClr val="006600"/>
    <a:srgbClr val="6600FF"/>
    <a:srgbClr val="FFCC00"/>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169" autoAdjust="0"/>
    <p:restoredTop sz="94755"/>
  </p:normalViewPr>
  <p:slideViewPr>
    <p:cSldViewPr>
      <p:cViewPr>
        <p:scale>
          <a:sx n="90" d="100"/>
          <a:sy n="90" d="100"/>
        </p:scale>
        <p:origin x="-1016" y="-456"/>
      </p:cViewPr>
      <p:guideLst>
        <p:guide orient="horz" pos="2160"/>
        <p:guide pos="2880"/>
      </p:guideLst>
    </p:cSldViewPr>
  </p:slideViewPr>
  <p:outlineViewPr>
    <p:cViewPr>
      <p:scale>
        <a:sx n="33" d="100"/>
        <a:sy n="33" d="100"/>
      </p:scale>
      <p:origin x="0" y="3192"/>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6" d="100"/>
          <a:sy n="86" d="100"/>
        </p:scale>
        <p:origin x="-2864" y="-120"/>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4" Type="http://schemas.openxmlformats.org/officeDocument/2006/relationships/slideMaster" Target="slideMasters/slideMaster14.xml"/><Relationship Id="rId15" Type="http://schemas.openxmlformats.org/officeDocument/2006/relationships/slideMaster" Target="slideMasters/slideMaster15.xml"/><Relationship Id="rId16" Type="http://schemas.openxmlformats.org/officeDocument/2006/relationships/slideMaster" Target="slideMasters/slideMaster16.xml"/><Relationship Id="rId17" Type="http://schemas.openxmlformats.org/officeDocument/2006/relationships/slideMaster" Target="slideMasters/slideMaster17.xml"/><Relationship Id="rId18" Type="http://schemas.openxmlformats.org/officeDocument/2006/relationships/slideMaster" Target="slideMasters/slideMaster18.xml"/><Relationship Id="rId19" Type="http://schemas.openxmlformats.org/officeDocument/2006/relationships/slideMaster" Target="slideMasters/slideMaster19.xml"/><Relationship Id="rId63" Type="http://schemas.openxmlformats.org/officeDocument/2006/relationships/theme" Target="theme/theme1.xml"/><Relationship Id="rId64" Type="http://schemas.openxmlformats.org/officeDocument/2006/relationships/tableStyles" Target="tableStyles.xml"/><Relationship Id="rId50" Type="http://schemas.openxmlformats.org/officeDocument/2006/relationships/slide" Target="slides/slide13.xml"/><Relationship Id="rId51" Type="http://schemas.openxmlformats.org/officeDocument/2006/relationships/slide" Target="slides/slide14.xml"/><Relationship Id="rId52" Type="http://schemas.openxmlformats.org/officeDocument/2006/relationships/slide" Target="slides/slide15.xml"/><Relationship Id="rId53" Type="http://schemas.openxmlformats.org/officeDocument/2006/relationships/slide" Target="slides/slide16.xml"/><Relationship Id="rId54" Type="http://schemas.openxmlformats.org/officeDocument/2006/relationships/slide" Target="slides/slide17.xml"/><Relationship Id="rId55" Type="http://schemas.openxmlformats.org/officeDocument/2006/relationships/slide" Target="slides/slide18.xml"/><Relationship Id="rId56" Type="http://schemas.openxmlformats.org/officeDocument/2006/relationships/slide" Target="slides/slide19.xml"/><Relationship Id="rId57" Type="http://schemas.openxmlformats.org/officeDocument/2006/relationships/slide" Target="slides/slide20.xml"/><Relationship Id="rId58" Type="http://schemas.openxmlformats.org/officeDocument/2006/relationships/notesMaster" Target="notesMasters/notesMaster1.xml"/><Relationship Id="rId59" Type="http://schemas.openxmlformats.org/officeDocument/2006/relationships/handoutMaster" Target="handoutMasters/handoutMaster1.xml"/><Relationship Id="rId40" Type="http://schemas.openxmlformats.org/officeDocument/2006/relationships/slide" Target="slides/slide3.xml"/><Relationship Id="rId41" Type="http://schemas.openxmlformats.org/officeDocument/2006/relationships/slide" Target="slides/slide4.xml"/><Relationship Id="rId42" Type="http://schemas.openxmlformats.org/officeDocument/2006/relationships/slide" Target="slides/slide5.xml"/><Relationship Id="rId43" Type="http://schemas.openxmlformats.org/officeDocument/2006/relationships/slide" Target="slides/slide6.xml"/><Relationship Id="rId44" Type="http://schemas.openxmlformats.org/officeDocument/2006/relationships/slide" Target="slides/slide7.xml"/><Relationship Id="rId45" Type="http://schemas.openxmlformats.org/officeDocument/2006/relationships/slide" Target="slides/slide8.xml"/><Relationship Id="rId46" Type="http://schemas.openxmlformats.org/officeDocument/2006/relationships/slide" Target="slides/slide9.xml"/><Relationship Id="rId47" Type="http://schemas.openxmlformats.org/officeDocument/2006/relationships/slide" Target="slides/slide10.xml"/><Relationship Id="rId48" Type="http://schemas.openxmlformats.org/officeDocument/2006/relationships/slide" Target="slides/slide11.xml"/><Relationship Id="rId49" Type="http://schemas.openxmlformats.org/officeDocument/2006/relationships/slide" Target="slides/slide12.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Master" Target="slideMasters/slideMaster9.xml"/><Relationship Id="rId30" Type="http://schemas.openxmlformats.org/officeDocument/2006/relationships/slideMaster" Target="slideMasters/slideMaster30.xml"/><Relationship Id="rId31" Type="http://schemas.openxmlformats.org/officeDocument/2006/relationships/slideMaster" Target="slideMasters/slideMaster31.xml"/><Relationship Id="rId32" Type="http://schemas.openxmlformats.org/officeDocument/2006/relationships/slideMaster" Target="slideMasters/slideMaster32.xml"/><Relationship Id="rId33" Type="http://schemas.openxmlformats.org/officeDocument/2006/relationships/slideMaster" Target="slideMasters/slideMaster33.xml"/><Relationship Id="rId34" Type="http://schemas.openxmlformats.org/officeDocument/2006/relationships/slideMaster" Target="slideMasters/slideMaster34.xml"/><Relationship Id="rId35" Type="http://schemas.openxmlformats.org/officeDocument/2006/relationships/slideMaster" Target="slideMasters/slideMaster35.xml"/><Relationship Id="rId36" Type="http://schemas.openxmlformats.org/officeDocument/2006/relationships/slideMaster" Target="slideMasters/slideMaster36.xml"/><Relationship Id="rId37" Type="http://schemas.openxmlformats.org/officeDocument/2006/relationships/slideMaster" Target="slideMasters/slideMaster37.xml"/><Relationship Id="rId38" Type="http://schemas.openxmlformats.org/officeDocument/2006/relationships/slide" Target="slides/slide1.xml"/><Relationship Id="rId39" Type="http://schemas.openxmlformats.org/officeDocument/2006/relationships/slide" Target="slides/slide2.xml"/><Relationship Id="rId20" Type="http://schemas.openxmlformats.org/officeDocument/2006/relationships/slideMaster" Target="slideMasters/slideMaster20.xml"/><Relationship Id="rId21" Type="http://schemas.openxmlformats.org/officeDocument/2006/relationships/slideMaster" Target="slideMasters/slideMaster21.xml"/><Relationship Id="rId22" Type="http://schemas.openxmlformats.org/officeDocument/2006/relationships/slideMaster" Target="slideMasters/slideMaster22.xml"/><Relationship Id="rId23" Type="http://schemas.openxmlformats.org/officeDocument/2006/relationships/slideMaster" Target="slideMasters/slideMaster23.xml"/><Relationship Id="rId24" Type="http://schemas.openxmlformats.org/officeDocument/2006/relationships/slideMaster" Target="slideMasters/slideMaster24.xml"/><Relationship Id="rId25" Type="http://schemas.openxmlformats.org/officeDocument/2006/relationships/slideMaster" Target="slideMasters/slideMaster25.xml"/><Relationship Id="rId26" Type="http://schemas.openxmlformats.org/officeDocument/2006/relationships/slideMaster" Target="slideMasters/slideMaster26.xml"/><Relationship Id="rId27" Type="http://schemas.openxmlformats.org/officeDocument/2006/relationships/slideMaster" Target="slideMasters/slideMaster27.xml"/><Relationship Id="rId28" Type="http://schemas.openxmlformats.org/officeDocument/2006/relationships/slideMaster" Target="slideMasters/slideMaster28.xml"/><Relationship Id="rId29" Type="http://schemas.openxmlformats.org/officeDocument/2006/relationships/slideMaster" Target="slideMasters/slideMaster29.xml"/><Relationship Id="rId60" Type="http://schemas.openxmlformats.org/officeDocument/2006/relationships/printerSettings" Target="printerSettings/printerSettings1.bin"/><Relationship Id="rId61" Type="http://schemas.openxmlformats.org/officeDocument/2006/relationships/presProps" Target="presProps.xml"/><Relationship Id="rId62" Type="http://schemas.openxmlformats.org/officeDocument/2006/relationships/viewProps" Target="viewProps.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pPr>
              <a:defRPr/>
            </a:pPr>
            <a:fld id="{D9B15D2E-FAE6-CE4D-B66C-E52BCAEE9D92}" type="datetimeFigureOut">
              <a:rPr lang="en-US"/>
              <a:pPr>
                <a:defRPr/>
              </a:pPr>
              <a:t>12/29/15</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pPr>
              <a:defRPr/>
            </a:pPr>
            <a:fld id="{6752AC37-DC32-F041-8B94-A46DD5CF3B0D}" type="slidenum">
              <a:rPr lang="en-US"/>
              <a:pPr>
                <a:defRPr/>
              </a:pPr>
              <a:t>‹#›</a:t>
            </a:fld>
            <a:endParaRPr lang="en-US"/>
          </a:p>
        </p:txBody>
      </p:sp>
    </p:spTree>
    <p:extLst>
      <p:ext uri="{BB962C8B-B14F-4D97-AF65-F5344CB8AC3E}">
        <p14:creationId xmlns:p14="http://schemas.microsoft.com/office/powerpoint/2010/main" val="9035650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lnSpc>
                <a:spcPct val="90000"/>
              </a:lnSpc>
              <a:spcBef>
                <a:spcPct val="20000"/>
              </a:spcBef>
              <a:defRPr sz="1200">
                <a:latin typeface="Eras Medium ITC" pitchFamily="34" charset="0"/>
                <a:ea typeface="+mn-ea"/>
                <a:cs typeface="Arial" charset="0"/>
              </a:defRPr>
            </a:lvl1pPr>
          </a:lstStyle>
          <a:p>
            <a:pPr>
              <a:defRPr/>
            </a:pPr>
            <a:endParaRPr lang="en-US"/>
          </a:p>
        </p:txBody>
      </p:sp>
      <p:sp>
        <p:nvSpPr>
          <p:cNvPr id="3" name="Date Placeholder 2"/>
          <p:cNvSpPr>
            <a:spLocks noGrp="1"/>
          </p:cNvSpPr>
          <p:nvPr>
            <p:ph type="dt" idx="1"/>
          </p:nvPr>
        </p:nvSpPr>
        <p:spPr>
          <a:xfrm>
            <a:off x="5179484" y="0"/>
            <a:ext cx="3962400" cy="342900"/>
          </a:xfrm>
          <a:prstGeom prst="rect">
            <a:avLst/>
          </a:prstGeom>
        </p:spPr>
        <p:txBody>
          <a:bodyPr vert="horz" wrap="square" lIns="91440" tIns="45720" rIns="91440" bIns="45720" numCol="1" anchor="t" anchorCtr="0" compatLnSpc="1">
            <a:prstTxWarp prst="textNoShape">
              <a:avLst/>
            </a:prstTxWarp>
          </a:bodyPr>
          <a:lstStyle>
            <a:lvl1pPr algn="r">
              <a:lnSpc>
                <a:spcPct val="90000"/>
              </a:lnSpc>
              <a:spcBef>
                <a:spcPct val="20000"/>
              </a:spcBef>
              <a:defRPr sz="1200">
                <a:cs typeface="Arial" charset="0"/>
              </a:defRPr>
            </a:lvl1pPr>
          </a:lstStyle>
          <a:p>
            <a:pPr>
              <a:defRPr/>
            </a:pPr>
            <a:fld id="{16EBBE3A-A97D-E042-B626-1CBB950C2DD7}" type="datetimeFigureOut">
              <a:rPr lang="en-US"/>
              <a:pPr>
                <a:defRPr/>
              </a:pPr>
              <a:t>12/29/15</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lnSpc>
                <a:spcPct val="90000"/>
              </a:lnSpc>
              <a:spcBef>
                <a:spcPct val="20000"/>
              </a:spcBef>
              <a:defRPr sz="1200">
                <a:latin typeface="Eras Medium ITC" pitchFamily="34" charset="0"/>
                <a:ea typeface="+mn-ea"/>
                <a:cs typeface="Arial" charset="0"/>
              </a:defRPr>
            </a:lvl1pPr>
          </a:lstStyle>
          <a:p>
            <a:pPr>
              <a:defRPr/>
            </a:pPr>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wrap="square" lIns="91440" tIns="45720" rIns="91440" bIns="45720" numCol="1" anchor="b" anchorCtr="0" compatLnSpc="1">
            <a:prstTxWarp prst="textNoShape">
              <a:avLst/>
            </a:prstTxWarp>
          </a:bodyPr>
          <a:lstStyle>
            <a:lvl1pPr algn="r">
              <a:lnSpc>
                <a:spcPct val="90000"/>
              </a:lnSpc>
              <a:spcBef>
                <a:spcPct val="20000"/>
              </a:spcBef>
              <a:defRPr sz="1200">
                <a:cs typeface="Arial" charset="0"/>
              </a:defRPr>
            </a:lvl1pPr>
          </a:lstStyle>
          <a:p>
            <a:pPr>
              <a:defRPr/>
            </a:pPr>
            <a:fld id="{482566C9-436E-5446-8C2F-A64C5671F75C}" type="slidenum">
              <a:rPr lang="en-US"/>
              <a:pPr>
                <a:defRPr/>
              </a:pPr>
              <a:t>‹#›</a:t>
            </a:fld>
            <a:endParaRPr lang="en-US"/>
          </a:p>
        </p:txBody>
      </p:sp>
    </p:spTree>
    <p:extLst>
      <p:ext uri="{BB962C8B-B14F-4D97-AF65-F5344CB8AC3E}">
        <p14:creationId xmlns:p14="http://schemas.microsoft.com/office/powerpoint/2010/main" val="12721755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82566C9-436E-5446-8C2F-A64C5671F75C}" type="slidenum">
              <a:rPr lang="en-US" smtClean="0"/>
              <a:pPr>
                <a:defRPr/>
              </a:pPr>
              <a:t>1</a:t>
            </a:fld>
            <a:endParaRPr lang="en-US"/>
          </a:p>
        </p:txBody>
      </p:sp>
    </p:spTree>
    <p:extLst>
      <p:ext uri="{BB962C8B-B14F-4D97-AF65-F5344CB8AC3E}">
        <p14:creationId xmlns:p14="http://schemas.microsoft.com/office/powerpoint/2010/main" val="23708812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extLst>
      <p:ext uri="{BB962C8B-B14F-4D97-AF65-F5344CB8AC3E}">
        <p14:creationId xmlns:p14="http://schemas.microsoft.com/office/powerpoint/2010/main" val="14019272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extLst>
      <p:ext uri="{BB962C8B-B14F-4D97-AF65-F5344CB8AC3E}">
        <p14:creationId xmlns:p14="http://schemas.microsoft.com/office/powerpoint/2010/main" val="5309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extLst>
      <p:ext uri="{BB962C8B-B14F-4D97-AF65-F5344CB8AC3E}">
        <p14:creationId xmlns:p14="http://schemas.microsoft.com/office/powerpoint/2010/main" val="5794695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extLst>
      <p:ext uri="{BB962C8B-B14F-4D97-AF65-F5344CB8AC3E}">
        <p14:creationId xmlns:p14="http://schemas.microsoft.com/office/powerpoint/2010/main" val="8298242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5826"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extLst>
      <p:ext uri="{BB962C8B-B14F-4D97-AF65-F5344CB8AC3E}">
        <p14:creationId xmlns:p14="http://schemas.microsoft.com/office/powerpoint/2010/main" val="3343975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5826"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2546665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5826"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extLst>
      <p:ext uri="{BB962C8B-B14F-4D97-AF65-F5344CB8AC3E}">
        <p14:creationId xmlns:p14="http://schemas.microsoft.com/office/powerpoint/2010/main" val="10726809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extLst>
      <p:ext uri="{BB962C8B-B14F-4D97-AF65-F5344CB8AC3E}">
        <p14:creationId xmlns:p14="http://schemas.microsoft.com/office/powerpoint/2010/main" val="2457301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extLst>
      <p:ext uri="{BB962C8B-B14F-4D97-AF65-F5344CB8AC3E}">
        <p14:creationId xmlns:p14="http://schemas.microsoft.com/office/powerpoint/2010/main" val="3755946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3"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787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extLst>
      <p:ext uri="{BB962C8B-B14F-4D97-AF65-F5344CB8AC3E}">
        <p14:creationId xmlns:p14="http://schemas.microsoft.com/office/powerpoint/2010/main" val="11652809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402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40291" name="Slide Number Placeholder 3"/>
          <p:cNvSpPr txBox="1">
            <a:spLocks noGrp="1"/>
          </p:cNvSpPr>
          <p:nvPr/>
        </p:nvSpPr>
        <p:spPr bwMode="auto">
          <a:xfrm>
            <a:off x="5179484" y="6513910"/>
            <a:ext cx="39624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000" i="1">
                <a:solidFill>
                  <a:schemeClr val="tx1"/>
                </a:solidFill>
                <a:latin typeface="Eras Medium ITC" charset="0"/>
                <a:ea typeface="ＭＳ Ｐゴシック" charset="0"/>
                <a:cs typeface="ＭＳ Ｐゴシック" charset="0"/>
              </a:defRPr>
            </a:lvl1pPr>
            <a:lvl2pPr marL="742950" indent="-285750" eaLnBrk="0" hangingPunct="0">
              <a:defRPr sz="2000" i="1">
                <a:solidFill>
                  <a:schemeClr val="tx1"/>
                </a:solidFill>
                <a:latin typeface="Eras Medium ITC" charset="0"/>
                <a:ea typeface="ＭＳ Ｐゴシック" charset="0"/>
              </a:defRPr>
            </a:lvl2pPr>
            <a:lvl3pPr marL="1143000" indent="-228600" eaLnBrk="0" hangingPunct="0">
              <a:defRPr sz="2000" i="1">
                <a:solidFill>
                  <a:schemeClr val="tx1"/>
                </a:solidFill>
                <a:latin typeface="Eras Medium ITC" charset="0"/>
                <a:ea typeface="ＭＳ Ｐゴシック" charset="0"/>
              </a:defRPr>
            </a:lvl3pPr>
            <a:lvl4pPr marL="1600200" indent="-228600" eaLnBrk="0" hangingPunct="0">
              <a:defRPr sz="2000" i="1">
                <a:solidFill>
                  <a:schemeClr val="tx1"/>
                </a:solidFill>
                <a:latin typeface="Eras Medium ITC" charset="0"/>
                <a:ea typeface="ＭＳ Ｐゴシック" charset="0"/>
              </a:defRPr>
            </a:lvl4pPr>
            <a:lvl5pPr marL="2057400" indent="-228600" eaLnBrk="0" hangingPunct="0">
              <a:defRPr sz="2000" i="1">
                <a:solidFill>
                  <a:schemeClr val="tx1"/>
                </a:solidFill>
                <a:latin typeface="Eras Medium ITC" charset="0"/>
                <a:ea typeface="ＭＳ Ｐゴシック" charset="0"/>
              </a:defRPr>
            </a:lvl5pPr>
            <a:lvl6pPr marL="2514600" indent="-228600" eaLnBrk="0" fontAlgn="base" hangingPunct="0">
              <a:spcBef>
                <a:spcPct val="0"/>
              </a:spcBef>
              <a:spcAft>
                <a:spcPct val="0"/>
              </a:spcAft>
              <a:defRPr sz="2000" i="1">
                <a:solidFill>
                  <a:schemeClr val="tx1"/>
                </a:solidFill>
                <a:latin typeface="Eras Medium ITC" charset="0"/>
                <a:ea typeface="ＭＳ Ｐゴシック" charset="0"/>
              </a:defRPr>
            </a:lvl6pPr>
            <a:lvl7pPr marL="2971800" indent="-228600" eaLnBrk="0" fontAlgn="base" hangingPunct="0">
              <a:spcBef>
                <a:spcPct val="0"/>
              </a:spcBef>
              <a:spcAft>
                <a:spcPct val="0"/>
              </a:spcAft>
              <a:defRPr sz="2000" i="1">
                <a:solidFill>
                  <a:schemeClr val="tx1"/>
                </a:solidFill>
                <a:latin typeface="Eras Medium ITC" charset="0"/>
                <a:ea typeface="ＭＳ Ｐゴシック" charset="0"/>
              </a:defRPr>
            </a:lvl7pPr>
            <a:lvl8pPr marL="3429000" indent="-228600" eaLnBrk="0" fontAlgn="base" hangingPunct="0">
              <a:spcBef>
                <a:spcPct val="0"/>
              </a:spcBef>
              <a:spcAft>
                <a:spcPct val="0"/>
              </a:spcAft>
              <a:defRPr sz="2000" i="1">
                <a:solidFill>
                  <a:schemeClr val="tx1"/>
                </a:solidFill>
                <a:latin typeface="Eras Medium ITC" charset="0"/>
                <a:ea typeface="ＭＳ Ｐゴシック" charset="0"/>
              </a:defRPr>
            </a:lvl8pPr>
            <a:lvl9pPr marL="3886200" indent="-228600" eaLnBrk="0" fontAlgn="base" hangingPunct="0">
              <a:spcBef>
                <a:spcPct val="0"/>
              </a:spcBef>
              <a:spcAft>
                <a:spcPct val="0"/>
              </a:spcAft>
              <a:defRPr sz="2000" i="1">
                <a:solidFill>
                  <a:schemeClr val="tx1"/>
                </a:solidFill>
                <a:latin typeface="Eras Medium ITC" charset="0"/>
                <a:ea typeface="ＭＳ Ｐゴシック" charset="0"/>
              </a:defRPr>
            </a:lvl9pPr>
          </a:lstStyle>
          <a:p>
            <a:pPr algn="r" eaLnBrk="1" hangingPunct="1">
              <a:lnSpc>
                <a:spcPct val="90000"/>
              </a:lnSpc>
              <a:spcBef>
                <a:spcPct val="20000"/>
              </a:spcBef>
            </a:pPr>
            <a:fld id="{0CE3007F-C2E8-5749-8413-6F4987B94245}" type="slidenum">
              <a:rPr lang="en-US" sz="1200">
                <a:solidFill>
                  <a:srgbClr val="000000"/>
                </a:solidFill>
              </a:rPr>
              <a:pPr algn="r" eaLnBrk="1" hangingPunct="1">
                <a:lnSpc>
                  <a:spcPct val="90000"/>
                </a:lnSpc>
                <a:spcBef>
                  <a:spcPct val="20000"/>
                </a:spcBef>
              </a:pPr>
              <a:t>2</a:t>
            </a:fld>
            <a:endParaRPr lang="en-US" sz="1200">
              <a:solidFill>
                <a:srgbClr val="000000"/>
              </a:solidFill>
            </a:endParaRPr>
          </a:p>
        </p:txBody>
      </p:sp>
    </p:spTree>
    <p:extLst>
      <p:ext uri="{BB962C8B-B14F-4D97-AF65-F5344CB8AC3E}">
        <p14:creationId xmlns:p14="http://schemas.microsoft.com/office/powerpoint/2010/main" val="2731993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82566C9-436E-5446-8C2F-A64C5671F75C}" type="slidenum">
              <a:rPr lang="en-US" smtClean="0"/>
              <a:pPr>
                <a:defRPr/>
              </a:pPr>
              <a:t>20</a:t>
            </a:fld>
            <a:endParaRPr lang="en-US"/>
          </a:p>
        </p:txBody>
      </p:sp>
    </p:spTree>
    <p:extLst>
      <p:ext uri="{BB962C8B-B14F-4D97-AF65-F5344CB8AC3E}">
        <p14:creationId xmlns:p14="http://schemas.microsoft.com/office/powerpoint/2010/main" val="19318123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extLst>
      <p:ext uri="{BB962C8B-B14F-4D97-AF65-F5344CB8AC3E}">
        <p14:creationId xmlns:p14="http://schemas.microsoft.com/office/powerpoint/2010/main" val="3418247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extLst>
      <p:ext uri="{BB962C8B-B14F-4D97-AF65-F5344CB8AC3E}">
        <p14:creationId xmlns:p14="http://schemas.microsoft.com/office/powerpoint/2010/main" val="5293973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extLst>
      <p:ext uri="{BB962C8B-B14F-4D97-AF65-F5344CB8AC3E}">
        <p14:creationId xmlns:p14="http://schemas.microsoft.com/office/powerpoint/2010/main" val="5565119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extLst>
      <p:ext uri="{BB962C8B-B14F-4D97-AF65-F5344CB8AC3E}">
        <p14:creationId xmlns:p14="http://schemas.microsoft.com/office/powerpoint/2010/main" val="10047080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extLst>
      <p:ext uri="{BB962C8B-B14F-4D97-AF65-F5344CB8AC3E}">
        <p14:creationId xmlns:p14="http://schemas.microsoft.com/office/powerpoint/2010/main" val="4864469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extLst>
      <p:ext uri="{BB962C8B-B14F-4D97-AF65-F5344CB8AC3E}">
        <p14:creationId xmlns:p14="http://schemas.microsoft.com/office/powerpoint/2010/main" val="4637421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extLst>
      <p:ext uri="{BB962C8B-B14F-4D97-AF65-F5344CB8AC3E}">
        <p14:creationId xmlns:p14="http://schemas.microsoft.com/office/powerpoint/2010/main" val="8964121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893FC29-560A-2645-9C90-B9DC701C8D1C}" type="slidenum">
              <a:rPr lang="en-US"/>
              <a:pPr>
                <a:defRPr/>
              </a:pPr>
              <a:t>‹#›</a:t>
            </a:fld>
            <a:endParaRPr lang="en-US"/>
          </a:p>
        </p:txBody>
      </p:sp>
    </p:spTree>
    <p:extLst>
      <p:ext uri="{BB962C8B-B14F-4D97-AF65-F5344CB8AC3E}">
        <p14:creationId xmlns:p14="http://schemas.microsoft.com/office/powerpoint/2010/main" val="3855745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D374BF8-D049-E641-A6E7-AAB1933AC3AC}" type="slidenum">
              <a:rPr lang="en-US"/>
              <a:pPr>
                <a:defRPr/>
              </a:pPr>
              <a:t>‹#›</a:t>
            </a:fld>
            <a:endParaRPr lang="en-US"/>
          </a:p>
        </p:txBody>
      </p:sp>
    </p:spTree>
    <p:extLst>
      <p:ext uri="{BB962C8B-B14F-4D97-AF65-F5344CB8AC3E}">
        <p14:creationId xmlns:p14="http://schemas.microsoft.com/office/powerpoint/2010/main" val="235415729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3200400"/>
            <a:ext cx="9144000" cy="1752600"/>
          </a:xfrm>
        </p:spPr>
        <p:txBody>
          <a:bodyPr/>
          <a:lstStyle>
            <a:lvl1pPr marL="0" indent="0" algn="ctr">
              <a:buNone/>
              <a:defRPr sz="2800" b="1" i="1">
                <a:effectLst>
                  <a:outerShdw blurRad="50800" dist="38100" dir="2700000" algn="tl" rotWithShape="0">
                    <a:srgbClr val="000000">
                      <a:alpha val="43000"/>
                    </a:srgbClr>
                  </a:outerShdw>
                </a:effectLst>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11" name="Title 10"/>
          <p:cNvSpPr>
            <a:spLocks noGrp="1"/>
          </p:cNvSpPr>
          <p:nvPr>
            <p:ph type="title"/>
          </p:nvPr>
        </p:nvSpPr>
        <p:spPr>
          <a:xfrm>
            <a:off x="0" y="2209800"/>
            <a:ext cx="9144000" cy="594360"/>
          </a:xfrm>
        </p:spPr>
        <p:txBody>
          <a:bodyPr/>
          <a:lstStyle>
            <a:lvl1pPr>
              <a:defRPr sz="3800" b="1" i="1" cap="all">
                <a:effectLst>
                  <a:outerShdw blurRad="50800" dist="38100" dir="2700000" algn="tl" rotWithShape="0">
                    <a:srgbClr val="000000">
                      <a:alpha val="43000"/>
                    </a:srgbClr>
                  </a:outerShdw>
                </a:effectLst>
              </a:defRPr>
            </a:lvl1pPr>
          </a:lstStyle>
          <a:p>
            <a:r>
              <a:rPr lang="en-US" smtClean="0"/>
              <a:t>Click to edit Master title style</a:t>
            </a:r>
            <a:endParaRPr lang="en-US" dirty="0"/>
          </a:p>
        </p:txBody>
      </p:sp>
    </p:spTree>
    <p:extLst>
      <p:ext uri="{BB962C8B-B14F-4D97-AF65-F5344CB8AC3E}">
        <p14:creationId xmlns:p14="http://schemas.microsoft.com/office/powerpoint/2010/main" val="421396551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8194027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Application Questions">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smtClean="0"/>
              <a:t>Click to edit Master title style</a:t>
            </a:r>
            <a:endParaRPr lang="en-US" dirty="0"/>
          </a:p>
        </p:txBody>
      </p:sp>
      <p:sp>
        <p:nvSpPr>
          <p:cNvPr id="3" name="Content Placeholder 2"/>
          <p:cNvSpPr>
            <a:spLocks noGrp="1"/>
          </p:cNvSpPr>
          <p:nvPr>
            <p:ph idx="1"/>
          </p:nvPr>
        </p:nvSpPr>
        <p:spPr>
          <a:xfrm>
            <a:off x="228600" y="1371600"/>
            <a:ext cx="86868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151862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9438195-789B-1946-86BE-7F02E667F6DF}" type="slidenum">
              <a:rPr lang="en-US"/>
              <a:pPr>
                <a:defRPr/>
              </a:pPr>
              <a:t>‹#›</a:t>
            </a:fld>
            <a:endParaRPr lang="en-US"/>
          </a:p>
        </p:txBody>
      </p:sp>
    </p:spTree>
    <p:extLst>
      <p:ext uri="{BB962C8B-B14F-4D97-AF65-F5344CB8AC3E}">
        <p14:creationId xmlns:p14="http://schemas.microsoft.com/office/powerpoint/2010/main" val="56032428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6A3BE58-1EA5-E44D-A5E3-F9AF6111DBB2}" type="slidenum">
              <a:rPr lang="en-US"/>
              <a:pPr>
                <a:defRPr/>
              </a:pPr>
              <a:t>‹#›</a:t>
            </a:fld>
            <a:endParaRPr lang="en-US"/>
          </a:p>
        </p:txBody>
      </p:sp>
    </p:spTree>
    <p:extLst>
      <p:ext uri="{BB962C8B-B14F-4D97-AF65-F5344CB8AC3E}">
        <p14:creationId xmlns:p14="http://schemas.microsoft.com/office/powerpoint/2010/main" val="238393478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265DB89-D584-8446-9F33-9F78E3833181}" type="slidenum">
              <a:rPr lang="en-US"/>
              <a:pPr>
                <a:defRPr/>
              </a:pPr>
              <a:t>‹#›</a:t>
            </a:fld>
            <a:endParaRPr lang="en-US"/>
          </a:p>
        </p:txBody>
      </p:sp>
    </p:spTree>
    <p:extLst>
      <p:ext uri="{BB962C8B-B14F-4D97-AF65-F5344CB8AC3E}">
        <p14:creationId xmlns:p14="http://schemas.microsoft.com/office/powerpoint/2010/main" val="40225563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ED7DB77-1002-DA4A-B741-AC9F6FDD370F}" type="slidenum">
              <a:rPr lang="en-US"/>
              <a:pPr>
                <a:defRPr/>
              </a:pPr>
              <a:t>‹#›</a:t>
            </a:fld>
            <a:endParaRPr lang="en-US"/>
          </a:p>
        </p:txBody>
      </p:sp>
    </p:spTree>
    <p:extLst>
      <p:ext uri="{BB962C8B-B14F-4D97-AF65-F5344CB8AC3E}">
        <p14:creationId xmlns:p14="http://schemas.microsoft.com/office/powerpoint/2010/main" val="330702242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CA39D49-8728-3A45-8550-5649222D9142}" type="slidenum">
              <a:rPr lang="en-US"/>
              <a:pPr>
                <a:defRPr/>
              </a:pPr>
              <a:t>‹#›</a:t>
            </a:fld>
            <a:endParaRPr lang="en-US"/>
          </a:p>
        </p:txBody>
      </p:sp>
    </p:spTree>
    <p:extLst>
      <p:ext uri="{BB962C8B-B14F-4D97-AF65-F5344CB8AC3E}">
        <p14:creationId xmlns:p14="http://schemas.microsoft.com/office/powerpoint/2010/main" val="294946884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A5912F0-2131-734F-B499-AEAD63B06DCF}" type="slidenum">
              <a:rPr lang="en-US"/>
              <a:pPr>
                <a:defRPr/>
              </a:pPr>
              <a:t>‹#›</a:t>
            </a:fld>
            <a:endParaRPr lang="en-US"/>
          </a:p>
        </p:txBody>
      </p:sp>
    </p:spTree>
    <p:extLst>
      <p:ext uri="{BB962C8B-B14F-4D97-AF65-F5344CB8AC3E}">
        <p14:creationId xmlns:p14="http://schemas.microsoft.com/office/powerpoint/2010/main" val="233663527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B2F1EF4-3525-4448-A13F-71C1B5BD29A3}" type="slidenum">
              <a:rPr lang="en-US"/>
              <a:pPr>
                <a:defRPr/>
              </a:pPr>
              <a:t>‹#›</a:t>
            </a:fld>
            <a:endParaRPr lang="en-US"/>
          </a:p>
        </p:txBody>
      </p:sp>
    </p:spTree>
    <p:extLst>
      <p:ext uri="{BB962C8B-B14F-4D97-AF65-F5344CB8AC3E}">
        <p14:creationId xmlns:p14="http://schemas.microsoft.com/office/powerpoint/2010/main" val="23777906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B2B39A6-A610-6B46-AAA4-2A30858B0744}" type="slidenum">
              <a:rPr lang="en-US"/>
              <a:pPr>
                <a:defRPr/>
              </a:pPr>
              <a:t>‹#›</a:t>
            </a:fld>
            <a:endParaRPr lang="en-US"/>
          </a:p>
        </p:txBody>
      </p:sp>
    </p:spTree>
    <p:extLst>
      <p:ext uri="{BB962C8B-B14F-4D97-AF65-F5344CB8AC3E}">
        <p14:creationId xmlns:p14="http://schemas.microsoft.com/office/powerpoint/2010/main" val="104955020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E54EF3-BB9F-F54F-8B2B-2C9269DFDF29}" type="slidenum">
              <a:rPr lang="en-US"/>
              <a:pPr>
                <a:defRPr/>
              </a:pPr>
              <a:t>‹#›</a:t>
            </a:fld>
            <a:endParaRPr lang="en-US"/>
          </a:p>
        </p:txBody>
      </p:sp>
    </p:spTree>
    <p:extLst>
      <p:ext uri="{BB962C8B-B14F-4D97-AF65-F5344CB8AC3E}">
        <p14:creationId xmlns:p14="http://schemas.microsoft.com/office/powerpoint/2010/main" val="243155675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60BDFB0-7DA4-A241-A1A8-49EA5AA85E3C}" type="slidenum">
              <a:rPr lang="en-US"/>
              <a:pPr>
                <a:defRPr/>
              </a:pPr>
              <a:t>‹#›</a:t>
            </a:fld>
            <a:endParaRPr lang="en-US"/>
          </a:p>
        </p:txBody>
      </p:sp>
    </p:spTree>
    <p:extLst>
      <p:ext uri="{BB962C8B-B14F-4D97-AF65-F5344CB8AC3E}">
        <p14:creationId xmlns:p14="http://schemas.microsoft.com/office/powerpoint/2010/main" val="54015113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CC39FDC-DBCB-0843-A4AE-D9517136BF87}" type="slidenum">
              <a:rPr lang="en-US"/>
              <a:pPr>
                <a:defRPr/>
              </a:pPr>
              <a:t>‹#›</a:t>
            </a:fld>
            <a:endParaRPr lang="en-US"/>
          </a:p>
        </p:txBody>
      </p:sp>
    </p:spTree>
    <p:extLst>
      <p:ext uri="{BB962C8B-B14F-4D97-AF65-F5344CB8AC3E}">
        <p14:creationId xmlns:p14="http://schemas.microsoft.com/office/powerpoint/2010/main" val="350411824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6B5A422-E24A-9D46-93BD-79796C9022FF}" type="slidenum">
              <a:rPr lang="en-US"/>
              <a:pPr>
                <a:defRPr/>
              </a:pPr>
              <a:t>‹#›</a:t>
            </a:fld>
            <a:endParaRPr lang="en-US"/>
          </a:p>
        </p:txBody>
      </p:sp>
    </p:spTree>
    <p:extLst>
      <p:ext uri="{BB962C8B-B14F-4D97-AF65-F5344CB8AC3E}">
        <p14:creationId xmlns:p14="http://schemas.microsoft.com/office/powerpoint/2010/main" val="241755543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57191A-C5BC-6242-9BBC-6652D7C4A3A3}" type="slidenum">
              <a:rPr lang="en-US"/>
              <a:pPr>
                <a:defRPr/>
              </a:pPr>
              <a:t>‹#›</a:t>
            </a:fld>
            <a:endParaRPr lang="en-US"/>
          </a:p>
        </p:txBody>
      </p:sp>
    </p:spTree>
    <p:extLst>
      <p:ext uri="{BB962C8B-B14F-4D97-AF65-F5344CB8AC3E}">
        <p14:creationId xmlns:p14="http://schemas.microsoft.com/office/powerpoint/2010/main" val="177280828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D9175E4-1374-CB41-90A3-6DB85F278371}" type="slidenum">
              <a:rPr lang="en-US"/>
              <a:pPr>
                <a:defRPr/>
              </a:pPr>
              <a:t>‹#›</a:t>
            </a:fld>
            <a:endParaRPr lang="en-US"/>
          </a:p>
        </p:txBody>
      </p:sp>
    </p:spTree>
    <p:extLst>
      <p:ext uri="{BB962C8B-B14F-4D97-AF65-F5344CB8AC3E}">
        <p14:creationId xmlns:p14="http://schemas.microsoft.com/office/powerpoint/2010/main" val="241998202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13040ED-2A92-114A-985B-F164D8B55371}" type="slidenum">
              <a:rPr lang="en-US"/>
              <a:pPr>
                <a:defRPr/>
              </a:pPr>
              <a:t>‹#›</a:t>
            </a:fld>
            <a:endParaRPr lang="en-US"/>
          </a:p>
        </p:txBody>
      </p:sp>
    </p:spTree>
    <p:extLst>
      <p:ext uri="{BB962C8B-B14F-4D97-AF65-F5344CB8AC3E}">
        <p14:creationId xmlns:p14="http://schemas.microsoft.com/office/powerpoint/2010/main" val="391080414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E86F5B0-0F85-F34F-8A40-876344470F63}" type="slidenum">
              <a:rPr lang="en-US"/>
              <a:pPr>
                <a:defRPr/>
              </a:pPr>
              <a:t>‹#›</a:t>
            </a:fld>
            <a:endParaRPr lang="en-US"/>
          </a:p>
        </p:txBody>
      </p:sp>
    </p:spTree>
    <p:extLst>
      <p:ext uri="{BB962C8B-B14F-4D97-AF65-F5344CB8AC3E}">
        <p14:creationId xmlns:p14="http://schemas.microsoft.com/office/powerpoint/2010/main" val="250438065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49908CA-6AF0-114F-9A6B-708CE8BDE4E7}" type="slidenum">
              <a:rPr lang="en-US"/>
              <a:pPr>
                <a:defRPr/>
              </a:pPr>
              <a:t>‹#›</a:t>
            </a:fld>
            <a:endParaRPr lang="en-US"/>
          </a:p>
        </p:txBody>
      </p:sp>
    </p:spTree>
    <p:extLst>
      <p:ext uri="{BB962C8B-B14F-4D97-AF65-F5344CB8AC3E}">
        <p14:creationId xmlns:p14="http://schemas.microsoft.com/office/powerpoint/2010/main" val="352540073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2BCB5C1-6483-5849-8EF1-4825FFB3125F}" type="slidenum">
              <a:rPr lang="en-US"/>
              <a:pPr>
                <a:defRPr/>
              </a:pPr>
              <a:t>‹#›</a:t>
            </a:fld>
            <a:endParaRPr lang="en-US"/>
          </a:p>
        </p:txBody>
      </p:sp>
    </p:spTree>
    <p:extLst>
      <p:ext uri="{BB962C8B-B14F-4D97-AF65-F5344CB8AC3E}">
        <p14:creationId xmlns:p14="http://schemas.microsoft.com/office/powerpoint/2010/main" val="42816261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D6318E3-2AB3-B54E-87DA-A6C25FF5AD10}" type="slidenum">
              <a:rPr lang="en-US"/>
              <a:pPr>
                <a:defRPr/>
              </a:pPr>
              <a:t>‹#›</a:t>
            </a:fld>
            <a:endParaRPr lang="en-US"/>
          </a:p>
        </p:txBody>
      </p:sp>
    </p:spTree>
    <p:extLst>
      <p:ext uri="{BB962C8B-B14F-4D97-AF65-F5344CB8AC3E}">
        <p14:creationId xmlns:p14="http://schemas.microsoft.com/office/powerpoint/2010/main" val="401230100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B0F88CC-569F-9E42-A13D-DFFD0ECFD5FC}" type="slidenum">
              <a:rPr lang="en-US"/>
              <a:pPr>
                <a:defRPr/>
              </a:pPr>
              <a:t>‹#›</a:t>
            </a:fld>
            <a:endParaRPr lang="en-US"/>
          </a:p>
        </p:txBody>
      </p:sp>
    </p:spTree>
    <p:extLst>
      <p:ext uri="{BB962C8B-B14F-4D97-AF65-F5344CB8AC3E}">
        <p14:creationId xmlns:p14="http://schemas.microsoft.com/office/powerpoint/2010/main" val="379912606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BF8CC3F-6B37-C04B-A9FE-432B4706E30E}" type="slidenum">
              <a:rPr lang="en-US"/>
              <a:pPr>
                <a:defRPr/>
              </a:pPr>
              <a:t>‹#›</a:t>
            </a:fld>
            <a:endParaRPr lang="en-US"/>
          </a:p>
        </p:txBody>
      </p:sp>
    </p:spTree>
    <p:extLst>
      <p:ext uri="{BB962C8B-B14F-4D97-AF65-F5344CB8AC3E}">
        <p14:creationId xmlns:p14="http://schemas.microsoft.com/office/powerpoint/2010/main" val="118817219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87A888E-00F5-A142-A366-EDD46E87309C}" type="slidenum">
              <a:rPr lang="en-US"/>
              <a:pPr>
                <a:defRPr/>
              </a:pPr>
              <a:t>‹#›</a:t>
            </a:fld>
            <a:endParaRPr lang="en-US"/>
          </a:p>
        </p:txBody>
      </p:sp>
    </p:spTree>
    <p:extLst>
      <p:ext uri="{BB962C8B-B14F-4D97-AF65-F5344CB8AC3E}">
        <p14:creationId xmlns:p14="http://schemas.microsoft.com/office/powerpoint/2010/main" val="307605232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5FB0A50B-5A62-7C4D-B4D9-0409BE7D5EEC}" type="slidenum">
              <a:rPr lang="en-US"/>
              <a:pPr>
                <a:defRPr/>
              </a:pPr>
              <a:t>‹#›</a:t>
            </a:fld>
            <a:endParaRPr lang="en-US"/>
          </a:p>
        </p:txBody>
      </p:sp>
    </p:spTree>
    <p:extLst>
      <p:ext uri="{BB962C8B-B14F-4D97-AF65-F5344CB8AC3E}">
        <p14:creationId xmlns:p14="http://schemas.microsoft.com/office/powerpoint/2010/main" val="61271363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00169C97-1495-0446-B967-445D349E0579}" type="slidenum">
              <a:rPr lang="en-US"/>
              <a:pPr>
                <a:defRPr/>
              </a:pPr>
              <a:t>‹#›</a:t>
            </a:fld>
            <a:endParaRPr lang="en-US"/>
          </a:p>
        </p:txBody>
      </p:sp>
    </p:spTree>
    <p:extLst>
      <p:ext uri="{BB962C8B-B14F-4D97-AF65-F5344CB8AC3E}">
        <p14:creationId xmlns:p14="http://schemas.microsoft.com/office/powerpoint/2010/main" val="46454911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89128EBD-EF9E-7B44-97A9-C3093EEEDB98}" type="slidenum">
              <a:rPr lang="en-US"/>
              <a:pPr>
                <a:defRPr/>
              </a:pPr>
              <a:t>‹#›</a:t>
            </a:fld>
            <a:endParaRPr lang="en-US"/>
          </a:p>
        </p:txBody>
      </p:sp>
    </p:spTree>
    <p:extLst>
      <p:ext uri="{BB962C8B-B14F-4D97-AF65-F5344CB8AC3E}">
        <p14:creationId xmlns:p14="http://schemas.microsoft.com/office/powerpoint/2010/main" val="316424093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ＭＳ Ｐゴシック" charset="0"/>
              </a:defRPr>
            </a:lvl1pPr>
          </a:lstStyle>
          <a:p>
            <a:pPr>
              <a:defRPr/>
            </a:pPr>
            <a:fld id="{ECC92684-D253-564D-A42C-8DFDC5EF648E}" type="slidenum">
              <a:rPr lang="en-US"/>
              <a:pPr>
                <a:defRPr/>
              </a:pPr>
              <a:t>‹#›</a:t>
            </a:fld>
            <a:endParaRPr lang="en-US"/>
          </a:p>
        </p:txBody>
      </p:sp>
    </p:spTree>
    <p:extLst>
      <p:ext uri="{BB962C8B-B14F-4D97-AF65-F5344CB8AC3E}">
        <p14:creationId xmlns:p14="http://schemas.microsoft.com/office/powerpoint/2010/main" val="89205522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cs typeface="ＭＳ Ｐゴシック" charset="0"/>
              </a:defRPr>
            </a:lvl1pPr>
          </a:lstStyle>
          <a:p>
            <a:pPr>
              <a:defRPr/>
            </a:pPr>
            <a:fld id="{8F372634-7A8B-2D44-A0C0-F1FE9601177C}" type="slidenum">
              <a:rPr lang="en-US"/>
              <a:pPr>
                <a:defRPr/>
              </a:pPr>
              <a:t>‹#›</a:t>
            </a:fld>
            <a:endParaRPr lang="en-US"/>
          </a:p>
        </p:txBody>
      </p:sp>
    </p:spTree>
    <p:extLst>
      <p:ext uri="{BB962C8B-B14F-4D97-AF65-F5344CB8AC3E}">
        <p14:creationId xmlns:p14="http://schemas.microsoft.com/office/powerpoint/2010/main" val="346528043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cs typeface="ＭＳ Ｐゴシック" charset="0"/>
              </a:defRPr>
            </a:lvl1pPr>
          </a:lstStyle>
          <a:p>
            <a:pPr>
              <a:defRPr/>
            </a:pPr>
            <a:fld id="{0AAF84E3-F464-6643-8BCA-ACC822031C86}" type="slidenum">
              <a:rPr lang="en-US"/>
              <a:pPr>
                <a:defRPr/>
              </a:pPr>
              <a:t>‹#›</a:t>
            </a:fld>
            <a:endParaRPr lang="en-US"/>
          </a:p>
        </p:txBody>
      </p:sp>
    </p:spTree>
    <p:extLst>
      <p:ext uri="{BB962C8B-B14F-4D97-AF65-F5344CB8AC3E}">
        <p14:creationId xmlns:p14="http://schemas.microsoft.com/office/powerpoint/2010/main" val="378973911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cs typeface="ＭＳ Ｐゴシック" charset="0"/>
              </a:defRPr>
            </a:lvl1pPr>
          </a:lstStyle>
          <a:p>
            <a:pPr>
              <a:defRPr/>
            </a:pPr>
            <a:fld id="{B8D63952-F4E8-E14F-B66C-FA95A55FF03B}" type="slidenum">
              <a:rPr lang="en-US"/>
              <a:pPr>
                <a:defRPr/>
              </a:pPr>
              <a:t>‹#›</a:t>
            </a:fld>
            <a:endParaRPr lang="en-US"/>
          </a:p>
        </p:txBody>
      </p:sp>
    </p:spTree>
    <p:extLst>
      <p:ext uri="{BB962C8B-B14F-4D97-AF65-F5344CB8AC3E}">
        <p14:creationId xmlns:p14="http://schemas.microsoft.com/office/powerpoint/2010/main" val="24743926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85F88F3-8445-6042-A507-A8D29ECB6DF3}" type="slidenum">
              <a:rPr lang="en-US"/>
              <a:pPr>
                <a:defRPr/>
              </a:pPr>
              <a:t>‹#›</a:t>
            </a:fld>
            <a:endParaRPr lang="en-US"/>
          </a:p>
        </p:txBody>
      </p:sp>
    </p:spTree>
    <p:extLst>
      <p:ext uri="{BB962C8B-B14F-4D97-AF65-F5344CB8AC3E}">
        <p14:creationId xmlns:p14="http://schemas.microsoft.com/office/powerpoint/2010/main" val="274038605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ＭＳ Ｐゴシック" charset="0"/>
              </a:defRPr>
            </a:lvl1pPr>
          </a:lstStyle>
          <a:p>
            <a:pPr>
              <a:defRPr/>
            </a:pPr>
            <a:fld id="{F0AC5540-11FC-044F-A33F-7C7B86233FC7}" type="slidenum">
              <a:rPr lang="en-US"/>
              <a:pPr>
                <a:defRPr/>
              </a:pPr>
              <a:t>‹#›</a:t>
            </a:fld>
            <a:endParaRPr lang="en-US"/>
          </a:p>
        </p:txBody>
      </p:sp>
    </p:spTree>
    <p:extLst>
      <p:ext uri="{BB962C8B-B14F-4D97-AF65-F5344CB8AC3E}">
        <p14:creationId xmlns:p14="http://schemas.microsoft.com/office/powerpoint/2010/main" val="414606248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ＭＳ Ｐゴシック" charset="0"/>
              </a:defRPr>
            </a:lvl1pPr>
          </a:lstStyle>
          <a:p>
            <a:pPr>
              <a:defRPr/>
            </a:pPr>
            <a:fld id="{366B5B85-8AC8-5A4A-B105-CCF56821AE90}" type="slidenum">
              <a:rPr lang="en-US"/>
              <a:pPr>
                <a:defRPr/>
              </a:pPr>
              <a:t>‹#›</a:t>
            </a:fld>
            <a:endParaRPr lang="en-US"/>
          </a:p>
        </p:txBody>
      </p:sp>
    </p:spTree>
    <p:extLst>
      <p:ext uri="{BB962C8B-B14F-4D97-AF65-F5344CB8AC3E}">
        <p14:creationId xmlns:p14="http://schemas.microsoft.com/office/powerpoint/2010/main" val="356783446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22995325-1D9D-9B4E-83D2-3937B8997C15}" type="slidenum">
              <a:rPr lang="en-US"/>
              <a:pPr>
                <a:defRPr/>
              </a:pPr>
              <a:t>‹#›</a:t>
            </a:fld>
            <a:endParaRPr lang="en-US"/>
          </a:p>
        </p:txBody>
      </p:sp>
    </p:spTree>
    <p:extLst>
      <p:ext uri="{BB962C8B-B14F-4D97-AF65-F5344CB8AC3E}">
        <p14:creationId xmlns:p14="http://schemas.microsoft.com/office/powerpoint/2010/main" val="187140352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FE78DD09-47F4-7B43-9C39-022088DCAA0D}" type="slidenum">
              <a:rPr lang="en-US"/>
              <a:pPr>
                <a:defRPr/>
              </a:pPr>
              <a:t>‹#›</a:t>
            </a:fld>
            <a:endParaRPr lang="en-US"/>
          </a:p>
        </p:txBody>
      </p:sp>
    </p:spTree>
    <p:extLst>
      <p:ext uri="{BB962C8B-B14F-4D97-AF65-F5344CB8AC3E}">
        <p14:creationId xmlns:p14="http://schemas.microsoft.com/office/powerpoint/2010/main" val="99026806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5FAE7583-7B49-1B4D-AC6A-1126A72A04A9}" type="slidenum">
              <a:rPr lang="en-US"/>
              <a:pPr>
                <a:defRPr/>
              </a:pPr>
              <a:t>‹#›</a:t>
            </a:fld>
            <a:endParaRPr lang="en-US"/>
          </a:p>
        </p:txBody>
      </p:sp>
    </p:spTree>
    <p:extLst>
      <p:ext uri="{BB962C8B-B14F-4D97-AF65-F5344CB8AC3E}">
        <p14:creationId xmlns:p14="http://schemas.microsoft.com/office/powerpoint/2010/main" val="34745872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26B29896-AA8C-B046-9DFA-AB2D34F069EB}" type="slidenum">
              <a:rPr lang="en-US"/>
              <a:pPr>
                <a:defRPr/>
              </a:pPr>
              <a:t>‹#›</a:t>
            </a:fld>
            <a:endParaRPr lang="en-US"/>
          </a:p>
        </p:txBody>
      </p:sp>
    </p:spTree>
    <p:extLst>
      <p:ext uri="{BB962C8B-B14F-4D97-AF65-F5344CB8AC3E}">
        <p14:creationId xmlns:p14="http://schemas.microsoft.com/office/powerpoint/2010/main" val="367060517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80130DDF-E378-914C-A80E-8FF33059B021}" type="slidenum">
              <a:rPr lang="en-US"/>
              <a:pPr>
                <a:defRPr/>
              </a:pPr>
              <a:t>‹#›</a:t>
            </a:fld>
            <a:endParaRPr lang="en-US"/>
          </a:p>
        </p:txBody>
      </p:sp>
    </p:spTree>
    <p:extLst>
      <p:ext uri="{BB962C8B-B14F-4D97-AF65-F5344CB8AC3E}">
        <p14:creationId xmlns:p14="http://schemas.microsoft.com/office/powerpoint/2010/main" val="396301197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ＭＳ Ｐゴシック" charset="0"/>
              </a:defRPr>
            </a:lvl1pPr>
          </a:lstStyle>
          <a:p>
            <a:pPr>
              <a:defRPr/>
            </a:pPr>
            <a:fld id="{F08264A7-4167-DB44-854C-D25A4702D58B}" type="slidenum">
              <a:rPr lang="en-US"/>
              <a:pPr>
                <a:defRPr/>
              </a:pPr>
              <a:t>‹#›</a:t>
            </a:fld>
            <a:endParaRPr lang="en-US"/>
          </a:p>
        </p:txBody>
      </p:sp>
    </p:spTree>
    <p:extLst>
      <p:ext uri="{BB962C8B-B14F-4D97-AF65-F5344CB8AC3E}">
        <p14:creationId xmlns:p14="http://schemas.microsoft.com/office/powerpoint/2010/main" val="399034782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8"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9" name="Rectangle 6"/>
          <p:cNvSpPr>
            <a:spLocks noGrp="1" noChangeArrowheads="1"/>
          </p:cNvSpPr>
          <p:nvPr>
            <p:ph type="sldNum" sz="quarter" idx="12"/>
          </p:nvPr>
        </p:nvSpPr>
        <p:spPr/>
        <p:txBody>
          <a:bodyPr/>
          <a:lstStyle>
            <a:lvl1pPr>
              <a:defRPr>
                <a:cs typeface="ＭＳ Ｐゴシック" charset="0"/>
              </a:defRPr>
            </a:lvl1pPr>
          </a:lstStyle>
          <a:p>
            <a:pPr>
              <a:defRPr/>
            </a:pPr>
            <a:fld id="{BD5EC65C-2B83-404B-AAEF-96283FE071F9}" type="slidenum">
              <a:rPr lang="en-US"/>
              <a:pPr>
                <a:defRPr/>
              </a:pPr>
              <a:t>‹#›</a:t>
            </a:fld>
            <a:endParaRPr lang="en-US"/>
          </a:p>
        </p:txBody>
      </p:sp>
    </p:spTree>
    <p:extLst>
      <p:ext uri="{BB962C8B-B14F-4D97-AF65-F5344CB8AC3E}">
        <p14:creationId xmlns:p14="http://schemas.microsoft.com/office/powerpoint/2010/main" val="4215781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4"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5" name="Rectangle 6"/>
          <p:cNvSpPr>
            <a:spLocks noGrp="1" noChangeArrowheads="1"/>
          </p:cNvSpPr>
          <p:nvPr>
            <p:ph type="sldNum" sz="quarter" idx="12"/>
          </p:nvPr>
        </p:nvSpPr>
        <p:spPr/>
        <p:txBody>
          <a:bodyPr/>
          <a:lstStyle>
            <a:lvl1pPr>
              <a:defRPr>
                <a:cs typeface="ＭＳ Ｐゴシック" charset="0"/>
              </a:defRPr>
            </a:lvl1pPr>
          </a:lstStyle>
          <a:p>
            <a:pPr>
              <a:defRPr/>
            </a:pPr>
            <a:fld id="{1E35C927-A2FB-6143-B9CB-902D13AABCB2}" type="slidenum">
              <a:rPr lang="en-US"/>
              <a:pPr>
                <a:defRPr/>
              </a:pPr>
              <a:t>‹#›</a:t>
            </a:fld>
            <a:endParaRPr lang="en-US"/>
          </a:p>
        </p:txBody>
      </p:sp>
    </p:spTree>
    <p:extLst>
      <p:ext uri="{BB962C8B-B14F-4D97-AF65-F5344CB8AC3E}">
        <p14:creationId xmlns:p14="http://schemas.microsoft.com/office/powerpoint/2010/main" val="5526047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225144E-8730-D048-8AB1-71BD8BBD8CE5}" type="slidenum">
              <a:rPr lang="en-US"/>
              <a:pPr>
                <a:defRPr/>
              </a:pPr>
              <a:t>‹#›</a:t>
            </a:fld>
            <a:endParaRPr lang="en-US"/>
          </a:p>
        </p:txBody>
      </p:sp>
    </p:spTree>
    <p:extLst>
      <p:ext uri="{BB962C8B-B14F-4D97-AF65-F5344CB8AC3E}">
        <p14:creationId xmlns:p14="http://schemas.microsoft.com/office/powerpoint/2010/main" val="175624356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3"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4" name="Rectangle 6"/>
          <p:cNvSpPr>
            <a:spLocks noGrp="1" noChangeArrowheads="1"/>
          </p:cNvSpPr>
          <p:nvPr>
            <p:ph type="sldNum" sz="quarter" idx="12"/>
          </p:nvPr>
        </p:nvSpPr>
        <p:spPr/>
        <p:txBody>
          <a:bodyPr/>
          <a:lstStyle>
            <a:lvl1pPr>
              <a:defRPr>
                <a:cs typeface="ＭＳ Ｐゴシック" charset="0"/>
              </a:defRPr>
            </a:lvl1pPr>
          </a:lstStyle>
          <a:p>
            <a:pPr>
              <a:defRPr/>
            </a:pPr>
            <a:fld id="{1B4DC2E4-FC1B-7346-9074-E84798AC3A84}" type="slidenum">
              <a:rPr lang="en-US"/>
              <a:pPr>
                <a:defRPr/>
              </a:pPr>
              <a:t>‹#›</a:t>
            </a:fld>
            <a:endParaRPr lang="en-US"/>
          </a:p>
        </p:txBody>
      </p:sp>
    </p:spTree>
    <p:extLst>
      <p:ext uri="{BB962C8B-B14F-4D97-AF65-F5344CB8AC3E}">
        <p14:creationId xmlns:p14="http://schemas.microsoft.com/office/powerpoint/2010/main" val="56475834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ＭＳ Ｐゴシック" charset="0"/>
              </a:defRPr>
            </a:lvl1pPr>
          </a:lstStyle>
          <a:p>
            <a:pPr>
              <a:defRPr/>
            </a:pPr>
            <a:fld id="{E4EE3C3D-FD0B-764D-8B73-E40EB8C99886}" type="slidenum">
              <a:rPr lang="en-US"/>
              <a:pPr>
                <a:defRPr/>
              </a:pPr>
              <a:t>‹#›</a:t>
            </a:fld>
            <a:endParaRPr lang="en-US"/>
          </a:p>
        </p:txBody>
      </p:sp>
    </p:spTree>
    <p:extLst>
      <p:ext uri="{BB962C8B-B14F-4D97-AF65-F5344CB8AC3E}">
        <p14:creationId xmlns:p14="http://schemas.microsoft.com/office/powerpoint/2010/main" val="404240908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ＭＳ Ｐゴシック" charset="0"/>
              </a:defRPr>
            </a:lvl1pPr>
          </a:lstStyle>
          <a:p>
            <a:pPr>
              <a:defRPr/>
            </a:pPr>
            <a:fld id="{772E67D8-0C5E-AA4F-A2D8-8C75932592BE}" type="slidenum">
              <a:rPr lang="en-US"/>
              <a:pPr>
                <a:defRPr/>
              </a:pPr>
              <a:t>‹#›</a:t>
            </a:fld>
            <a:endParaRPr lang="en-US"/>
          </a:p>
        </p:txBody>
      </p:sp>
    </p:spTree>
    <p:extLst>
      <p:ext uri="{BB962C8B-B14F-4D97-AF65-F5344CB8AC3E}">
        <p14:creationId xmlns:p14="http://schemas.microsoft.com/office/powerpoint/2010/main" val="96228493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1965FF6D-25F9-BF4D-B186-6D0618C256A0}" type="slidenum">
              <a:rPr lang="en-US"/>
              <a:pPr>
                <a:defRPr/>
              </a:pPr>
              <a:t>‹#›</a:t>
            </a:fld>
            <a:endParaRPr lang="en-US"/>
          </a:p>
        </p:txBody>
      </p:sp>
    </p:spTree>
    <p:extLst>
      <p:ext uri="{BB962C8B-B14F-4D97-AF65-F5344CB8AC3E}">
        <p14:creationId xmlns:p14="http://schemas.microsoft.com/office/powerpoint/2010/main" val="397541865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F8F30657-3E40-CF49-82C6-7208DBC52F01}" type="slidenum">
              <a:rPr lang="en-US"/>
              <a:pPr>
                <a:defRPr/>
              </a:pPr>
              <a:t>‹#›</a:t>
            </a:fld>
            <a:endParaRPr lang="en-US"/>
          </a:p>
        </p:txBody>
      </p:sp>
    </p:spTree>
    <p:extLst>
      <p:ext uri="{BB962C8B-B14F-4D97-AF65-F5344CB8AC3E}">
        <p14:creationId xmlns:p14="http://schemas.microsoft.com/office/powerpoint/2010/main" val="204576623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8C203B8-A07B-474A-8BFE-9236FB0E562B}" type="slidenum">
              <a:rPr lang="en-US"/>
              <a:pPr>
                <a:defRPr/>
              </a:pPr>
              <a:t>‹#›</a:t>
            </a:fld>
            <a:endParaRPr lang="en-US"/>
          </a:p>
        </p:txBody>
      </p:sp>
    </p:spTree>
    <p:extLst>
      <p:ext uri="{BB962C8B-B14F-4D97-AF65-F5344CB8AC3E}">
        <p14:creationId xmlns:p14="http://schemas.microsoft.com/office/powerpoint/2010/main" val="421065270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6E0565E-683E-C942-A689-C85EA5BAF135}" type="slidenum">
              <a:rPr lang="en-US"/>
              <a:pPr>
                <a:defRPr/>
              </a:pPr>
              <a:t>‹#›</a:t>
            </a:fld>
            <a:endParaRPr lang="en-US"/>
          </a:p>
        </p:txBody>
      </p:sp>
    </p:spTree>
    <p:extLst>
      <p:ext uri="{BB962C8B-B14F-4D97-AF65-F5344CB8AC3E}">
        <p14:creationId xmlns:p14="http://schemas.microsoft.com/office/powerpoint/2010/main" val="2666922626"/>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FCBF5B5-F45B-CC41-A197-C639762588D6}" type="slidenum">
              <a:rPr lang="en-US"/>
              <a:pPr>
                <a:defRPr/>
              </a:pPr>
              <a:t>‹#›</a:t>
            </a:fld>
            <a:endParaRPr lang="en-US"/>
          </a:p>
        </p:txBody>
      </p:sp>
    </p:spTree>
    <p:extLst>
      <p:ext uri="{BB962C8B-B14F-4D97-AF65-F5344CB8AC3E}">
        <p14:creationId xmlns:p14="http://schemas.microsoft.com/office/powerpoint/2010/main" val="3456025129"/>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8CB0469-351C-1840-BD9A-5D1EC9AE304B}" type="slidenum">
              <a:rPr lang="en-US"/>
              <a:pPr>
                <a:defRPr/>
              </a:pPr>
              <a:t>‹#›</a:t>
            </a:fld>
            <a:endParaRPr lang="en-US"/>
          </a:p>
        </p:txBody>
      </p:sp>
    </p:spTree>
    <p:extLst>
      <p:ext uri="{BB962C8B-B14F-4D97-AF65-F5344CB8AC3E}">
        <p14:creationId xmlns:p14="http://schemas.microsoft.com/office/powerpoint/2010/main" val="30717500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987D78A-FAF1-584A-AD88-FC111B9C7F31}" type="slidenum">
              <a:rPr lang="en-US"/>
              <a:pPr>
                <a:defRPr/>
              </a:pPr>
              <a:t>‹#›</a:t>
            </a:fld>
            <a:endParaRPr lang="en-US"/>
          </a:p>
        </p:txBody>
      </p:sp>
    </p:spTree>
    <p:extLst>
      <p:ext uri="{BB962C8B-B14F-4D97-AF65-F5344CB8AC3E}">
        <p14:creationId xmlns:p14="http://schemas.microsoft.com/office/powerpoint/2010/main" val="36553374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8924818-6209-A440-8332-B535875D86E7}" type="slidenum">
              <a:rPr lang="en-US"/>
              <a:pPr>
                <a:defRPr/>
              </a:pPr>
              <a:t>‹#›</a:t>
            </a:fld>
            <a:endParaRPr lang="en-US"/>
          </a:p>
        </p:txBody>
      </p:sp>
    </p:spTree>
    <p:extLst>
      <p:ext uri="{BB962C8B-B14F-4D97-AF65-F5344CB8AC3E}">
        <p14:creationId xmlns:p14="http://schemas.microsoft.com/office/powerpoint/2010/main" val="170792468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2F996E6-1E8B-1D4E-A77D-44F00B82D7A9}" type="slidenum">
              <a:rPr lang="en-US"/>
              <a:pPr>
                <a:defRPr/>
              </a:pPr>
              <a:t>‹#›</a:t>
            </a:fld>
            <a:endParaRPr lang="en-US"/>
          </a:p>
        </p:txBody>
      </p:sp>
    </p:spTree>
    <p:extLst>
      <p:ext uri="{BB962C8B-B14F-4D97-AF65-F5344CB8AC3E}">
        <p14:creationId xmlns:p14="http://schemas.microsoft.com/office/powerpoint/2010/main" val="131184109"/>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30AAEFF-373E-4C49-A729-28E80BCDC287}" type="slidenum">
              <a:rPr lang="en-US"/>
              <a:pPr>
                <a:defRPr/>
              </a:pPr>
              <a:t>‹#›</a:t>
            </a:fld>
            <a:endParaRPr lang="en-US"/>
          </a:p>
        </p:txBody>
      </p:sp>
    </p:spTree>
    <p:extLst>
      <p:ext uri="{BB962C8B-B14F-4D97-AF65-F5344CB8AC3E}">
        <p14:creationId xmlns:p14="http://schemas.microsoft.com/office/powerpoint/2010/main" val="2073963723"/>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38D53D0-25BB-6B40-B124-F50DEE7AF60E}" type="slidenum">
              <a:rPr lang="en-US"/>
              <a:pPr>
                <a:defRPr/>
              </a:pPr>
              <a:t>‹#›</a:t>
            </a:fld>
            <a:endParaRPr lang="en-US"/>
          </a:p>
        </p:txBody>
      </p:sp>
    </p:spTree>
    <p:extLst>
      <p:ext uri="{BB962C8B-B14F-4D97-AF65-F5344CB8AC3E}">
        <p14:creationId xmlns:p14="http://schemas.microsoft.com/office/powerpoint/2010/main" val="2696225420"/>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0F7CF96-4DBE-5746-9632-6A7FB02A9363}" type="slidenum">
              <a:rPr lang="en-US"/>
              <a:pPr>
                <a:defRPr/>
              </a:pPr>
              <a:t>‹#›</a:t>
            </a:fld>
            <a:endParaRPr lang="en-US"/>
          </a:p>
        </p:txBody>
      </p:sp>
    </p:spTree>
    <p:extLst>
      <p:ext uri="{BB962C8B-B14F-4D97-AF65-F5344CB8AC3E}">
        <p14:creationId xmlns:p14="http://schemas.microsoft.com/office/powerpoint/2010/main" val="178080108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0F51F3-C5FF-BE4D-9942-C8C731C4850A}" type="slidenum">
              <a:rPr lang="en-US"/>
              <a:pPr>
                <a:defRPr/>
              </a:pPr>
              <a:t>‹#›</a:t>
            </a:fld>
            <a:endParaRPr lang="en-US"/>
          </a:p>
        </p:txBody>
      </p:sp>
    </p:spTree>
    <p:extLst>
      <p:ext uri="{BB962C8B-B14F-4D97-AF65-F5344CB8AC3E}">
        <p14:creationId xmlns:p14="http://schemas.microsoft.com/office/powerpoint/2010/main" val="3823508410"/>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9F68FE0-6417-2B44-98AB-0D83C3F87E9B}" type="slidenum">
              <a:rPr lang="en-US"/>
              <a:pPr>
                <a:defRPr/>
              </a:pPr>
              <a:t>‹#›</a:t>
            </a:fld>
            <a:endParaRPr lang="en-US"/>
          </a:p>
        </p:txBody>
      </p:sp>
    </p:spTree>
    <p:extLst>
      <p:ext uri="{BB962C8B-B14F-4D97-AF65-F5344CB8AC3E}">
        <p14:creationId xmlns:p14="http://schemas.microsoft.com/office/powerpoint/2010/main" val="716184966"/>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94EC9E-5422-3B45-84AF-9CDE372DD3F4}" type="slidenum">
              <a:rPr lang="en-US"/>
              <a:pPr>
                <a:defRPr/>
              </a:pPr>
              <a:t>‹#›</a:t>
            </a:fld>
            <a:endParaRPr lang="en-US"/>
          </a:p>
        </p:txBody>
      </p:sp>
    </p:spTree>
    <p:extLst>
      <p:ext uri="{BB962C8B-B14F-4D97-AF65-F5344CB8AC3E}">
        <p14:creationId xmlns:p14="http://schemas.microsoft.com/office/powerpoint/2010/main" val="1769368102"/>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27D1708-CD57-7B4A-97C9-02EAD16D9E1F}" type="slidenum">
              <a:rPr lang="en-US"/>
              <a:pPr>
                <a:defRPr/>
              </a:pPr>
              <a:t>‹#›</a:t>
            </a:fld>
            <a:endParaRPr lang="en-US"/>
          </a:p>
        </p:txBody>
      </p:sp>
    </p:spTree>
    <p:extLst>
      <p:ext uri="{BB962C8B-B14F-4D97-AF65-F5344CB8AC3E}">
        <p14:creationId xmlns:p14="http://schemas.microsoft.com/office/powerpoint/2010/main" val="2797004643"/>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045E235-0146-D741-A213-B8C63C1BEDA7}" type="slidenum">
              <a:rPr lang="en-US"/>
              <a:pPr>
                <a:defRPr/>
              </a:pPr>
              <a:t>‹#›</a:t>
            </a:fld>
            <a:endParaRPr lang="en-US"/>
          </a:p>
        </p:txBody>
      </p:sp>
    </p:spTree>
    <p:extLst>
      <p:ext uri="{BB962C8B-B14F-4D97-AF65-F5344CB8AC3E}">
        <p14:creationId xmlns:p14="http://schemas.microsoft.com/office/powerpoint/2010/main" val="2820353685"/>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FD06217-6D2B-FC41-9CAD-F92136D9E823}" type="slidenum">
              <a:rPr lang="en-US"/>
              <a:pPr>
                <a:defRPr/>
              </a:pPr>
              <a:t>‹#›</a:t>
            </a:fld>
            <a:endParaRPr lang="en-US"/>
          </a:p>
        </p:txBody>
      </p:sp>
    </p:spTree>
    <p:extLst>
      <p:ext uri="{BB962C8B-B14F-4D97-AF65-F5344CB8AC3E}">
        <p14:creationId xmlns:p14="http://schemas.microsoft.com/office/powerpoint/2010/main" val="29746975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2308988-10F9-B240-96D4-61B58BEDFC9D}" type="slidenum">
              <a:rPr lang="en-US"/>
              <a:pPr>
                <a:defRPr/>
              </a:pPr>
              <a:t>‹#›</a:t>
            </a:fld>
            <a:endParaRPr lang="en-US"/>
          </a:p>
        </p:txBody>
      </p:sp>
    </p:spTree>
    <p:extLst>
      <p:ext uri="{BB962C8B-B14F-4D97-AF65-F5344CB8AC3E}">
        <p14:creationId xmlns:p14="http://schemas.microsoft.com/office/powerpoint/2010/main" val="763827079"/>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41E3A23-A55D-0C47-881D-7CCA586442FC}" type="slidenum">
              <a:rPr lang="en-US"/>
              <a:pPr>
                <a:defRPr/>
              </a:pPr>
              <a:t>‹#›</a:t>
            </a:fld>
            <a:endParaRPr lang="en-US"/>
          </a:p>
        </p:txBody>
      </p:sp>
    </p:spTree>
    <p:extLst>
      <p:ext uri="{BB962C8B-B14F-4D97-AF65-F5344CB8AC3E}">
        <p14:creationId xmlns:p14="http://schemas.microsoft.com/office/powerpoint/2010/main" val="1875996466"/>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BAE7729-D6EE-8940-9BED-3EA0709E0507}" type="slidenum">
              <a:rPr lang="en-US"/>
              <a:pPr>
                <a:defRPr/>
              </a:pPr>
              <a:t>‹#›</a:t>
            </a:fld>
            <a:endParaRPr lang="en-US"/>
          </a:p>
        </p:txBody>
      </p:sp>
    </p:spTree>
    <p:extLst>
      <p:ext uri="{BB962C8B-B14F-4D97-AF65-F5344CB8AC3E}">
        <p14:creationId xmlns:p14="http://schemas.microsoft.com/office/powerpoint/2010/main" val="3432173892"/>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5463B48-FF95-314D-A836-440E6F07EC5B}" type="slidenum">
              <a:rPr lang="en-US"/>
              <a:pPr>
                <a:defRPr/>
              </a:pPr>
              <a:t>‹#›</a:t>
            </a:fld>
            <a:endParaRPr lang="en-US"/>
          </a:p>
        </p:txBody>
      </p:sp>
    </p:spTree>
    <p:extLst>
      <p:ext uri="{BB962C8B-B14F-4D97-AF65-F5344CB8AC3E}">
        <p14:creationId xmlns:p14="http://schemas.microsoft.com/office/powerpoint/2010/main" val="3464527697"/>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CBFCB38-5ECE-7A45-B5AE-F3CB40356A02}" type="slidenum">
              <a:rPr lang="en-US"/>
              <a:pPr>
                <a:defRPr/>
              </a:pPr>
              <a:t>‹#›</a:t>
            </a:fld>
            <a:endParaRPr lang="en-US"/>
          </a:p>
        </p:txBody>
      </p:sp>
    </p:spTree>
    <p:extLst>
      <p:ext uri="{BB962C8B-B14F-4D97-AF65-F5344CB8AC3E}">
        <p14:creationId xmlns:p14="http://schemas.microsoft.com/office/powerpoint/2010/main" val="357187151"/>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74AD994-E908-7447-973D-D41D8FE81575}" type="slidenum">
              <a:rPr lang="en-US"/>
              <a:pPr>
                <a:defRPr/>
              </a:pPr>
              <a:t>‹#›</a:t>
            </a:fld>
            <a:endParaRPr lang="en-US"/>
          </a:p>
        </p:txBody>
      </p:sp>
    </p:spTree>
    <p:extLst>
      <p:ext uri="{BB962C8B-B14F-4D97-AF65-F5344CB8AC3E}">
        <p14:creationId xmlns:p14="http://schemas.microsoft.com/office/powerpoint/2010/main" val="499817579"/>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22009E9-D5AE-5C4A-A708-468F7E6B4DC6}" type="slidenum">
              <a:rPr lang="en-US"/>
              <a:pPr>
                <a:defRPr/>
              </a:pPr>
              <a:t>‹#›</a:t>
            </a:fld>
            <a:endParaRPr lang="en-US"/>
          </a:p>
        </p:txBody>
      </p:sp>
    </p:spTree>
    <p:extLst>
      <p:ext uri="{BB962C8B-B14F-4D97-AF65-F5344CB8AC3E}">
        <p14:creationId xmlns:p14="http://schemas.microsoft.com/office/powerpoint/2010/main" val="3644510428"/>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8C2341-470C-7A46-882D-D58076071B8A}" type="slidenum">
              <a:rPr lang="en-US"/>
              <a:pPr>
                <a:defRPr/>
              </a:pPr>
              <a:t>‹#›</a:t>
            </a:fld>
            <a:endParaRPr lang="en-US"/>
          </a:p>
        </p:txBody>
      </p:sp>
    </p:spTree>
    <p:extLst>
      <p:ext uri="{BB962C8B-B14F-4D97-AF65-F5344CB8AC3E}">
        <p14:creationId xmlns:p14="http://schemas.microsoft.com/office/powerpoint/2010/main" val="3677246384"/>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MS PGothic" charset="0"/>
              </a:defRPr>
            </a:lvl1pPr>
          </a:lstStyle>
          <a:p>
            <a:fld id="{942FD18F-86FA-2C4D-8B76-434CC7FCA458}" type="slidenum">
              <a:rPr lang="en-US"/>
              <a:pPr/>
              <a:t>‹#›</a:t>
            </a:fld>
            <a:endParaRPr lang="en-US"/>
          </a:p>
        </p:txBody>
      </p:sp>
    </p:spTree>
    <p:extLst>
      <p:ext uri="{BB962C8B-B14F-4D97-AF65-F5344CB8AC3E}">
        <p14:creationId xmlns:p14="http://schemas.microsoft.com/office/powerpoint/2010/main" val="2231518654"/>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MS PGothic" charset="0"/>
              </a:defRPr>
            </a:lvl1pPr>
          </a:lstStyle>
          <a:p>
            <a:fld id="{E5DA1038-F9AC-6245-906C-D9962EC905B5}" type="slidenum">
              <a:rPr lang="en-US"/>
              <a:pPr/>
              <a:t>‹#›</a:t>
            </a:fld>
            <a:endParaRPr lang="en-US"/>
          </a:p>
        </p:txBody>
      </p:sp>
    </p:spTree>
    <p:extLst>
      <p:ext uri="{BB962C8B-B14F-4D97-AF65-F5344CB8AC3E}">
        <p14:creationId xmlns:p14="http://schemas.microsoft.com/office/powerpoint/2010/main" val="2084538544"/>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MS PGothic" charset="0"/>
              </a:defRPr>
            </a:lvl1pPr>
          </a:lstStyle>
          <a:p>
            <a:fld id="{5AF4D601-04F9-DE41-AF5C-0FF20318F778}" type="slidenum">
              <a:rPr lang="en-US"/>
              <a:pPr/>
              <a:t>‹#›</a:t>
            </a:fld>
            <a:endParaRPr lang="en-US"/>
          </a:p>
        </p:txBody>
      </p:sp>
    </p:spTree>
    <p:extLst>
      <p:ext uri="{BB962C8B-B14F-4D97-AF65-F5344CB8AC3E}">
        <p14:creationId xmlns:p14="http://schemas.microsoft.com/office/powerpoint/2010/main" val="26017825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B49E98D-ACFE-544D-9A75-C14C09515C80}" type="slidenum">
              <a:rPr lang="en-US"/>
              <a:pPr>
                <a:defRPr/>
              </a:pPr>
              <a:t>‹#›</a:t>
            </a:fld>
            <a:endParaRPr lang="en-US"/>
          </a:p>
        </p:txBody>
      </p:sp>
    </p:spTree>
    <p:extLst>
      <p:ext uri="{BB962C8B-B14F-4D97-AF65-F5344CB8AC3E}">
        <p14:creationId xmlns:p14="http://schemas.microsoft.com/office/powerpoint/2010/main" val="2678573849"/>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MS PGothic" charset="0"/>
              </a:defRPr>
            </a:lvl1pPr>
          </a:lstStyle>
          <a:p>
            <a:fld id="{08E24455-3CB0-6549-A02B-B14C0C41B43C}" type="slidenum">
              <a:rPr lang="en-US"/>
              <a:pPr/>
              <a:t>‹#›</a:t>
            </a:fld>
            <a:endParaRPr lang="en-US"/>
          </a:p>
        </p:txBody>
      </p:sp>
    </p:spTree>
    <p:extLst>
      <p:ext uri="{BB962C8B-B14F-4D97-AF65-F5344CB8AC3E}">
        <p14:creationId xmlns:p14="http://schemas.microsoft.com/office/powerpoint/2010/main" val="556044521"/>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cs typeface="MS PGothic" charset="0"/>
              </a:defRPr>
            </a:lvl1pPr>
          </a:lstStyle>
          <a:p>
            <a:fld id="{16B1BD9A-8861-8147-A225-1AC4D4DBB3FA}" type="slidenum">
              <a:rPr lang="en-US"/>
              <a:pPr/>
              <a:t>‹#›</a:t>
            </a:fld>
            <a:endParaRPr lang="en-US"/>
          </a:p>
        </p:txBody>
      </p:sp>
    </p:spTree>
    <p:extLst>
      <p:ext uri="{BB962C8B-B14F-4D97-AF65-F5344CB8AC3E}">
        <p14:creationId xmlns:p14="http://schemas.microsoft.com/office/powerpoint/2010/main" val="1639232305"/>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cs typeface="MS PGothic" charset="0"/>
              </a:defRPr>
            </a:lvl1pPr>
          </a:lstStyle>
          <a:p>
            <a:fld id="{C26C5AEA-EDE7-9148-8599-3ED3E53EDDC3}" type="slidenum">
              <a:rPr lang="en-US"/>
              <a:pPr/>
              <a:t>‹#›</a:t>
            </a:fld>
            <a:endParaRPr lang="en-US"/>
          </a:p>
        </p:txBody>
      </p:sp>
    </p:spTree>
    <p:extLst>
      <p:ext uri="{BB962C8B-B14F-4D97-AF65-F5344CB8AC3E}">
        <p14:creationId xmlns:p14="http://schemas.microsoft.com/office/powerpoint/2010/main" val="2050175633"/>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cs typeface="MS PGothic" charset="0"/>
              </a:defRPr>
            </a:lvl1pPr>
          </a:lstStyle>
          <a:p>
            <a:fld id="{380EBE30-1067-B44C-AF74-F37E7086275A}" type="slidenum">
              <a:rPr lang="en-US"/>
              <a:pPr/>
              <a:t>‹#›</a:t>
            </a:fld>
            <a:endParaRPr lang="en-US"/>
          </a:p>
        </p:txBody>
      </p:sp>
    </p:spTree>
    <p:extLst>
      <p:ext uri="{BB962C8B-B14F-4D97-AF65-F5344CB8AC3E}">
        <p14:creationId xmlns:p14="http://schemas.microsoft.com/office/powerpoint/2010/main" val="4108888525"/>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MS PGothic" charset="0"/>
              </a:defRPr>
            </a:lvl1pPr>
          </a:lstStyle>
          <a:p>
            <a:fld id="{5C202E33-6E0A-904F-870C-9A6938A56606}" type="slidenum">
              <a:rPr lang="en-US"/>
              <a:pPr/>
              <a:t>‹#›</a:t>
            </a:fld>
            <a:endParaRPr lang="en-US"/>
          </a:p>
        </p:txBody>
      </p:sp>
    </p:spTree>
    <p:extLst>
      <p:ext uri="{BB962C8B-B14F-4D97-AF65-F5344CB8AC3E}">
        <p14:creationId xmlns:p14="http://schemas.microsoft.com/office/powerpoint/2010/main" val="3343323189"/>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MS PGothic" charset="0"/>
              </a:defRPr>
            </a:lvl1pPr>
          </a:lstStyle>
          <a:p>
            <a:fld id="{37B80F4D-67AB-0047-86BE-082B6FA1C89A}" type="slidenum">
              <a:rPr lang="en-US"/>
              <a:pPr/>
              <a:t>‹#›</a:t>
            </a:fld>
            <a:endParaRPr lang="en-US"/>
          </a:p>
        </p:txBody>
      </p:sp>
    </p:spTree>
    <p:extLst>
      <p:ext uri="{BB962C8B-B14F-4D97-AF65-F5344CB8AC3E}">
        <p14:creationId xmlns:p14="http://schemas.microsoft.com/office/powerpoint/2010/main" val="947725244"/>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MS PGothic" charset="0"/>
              </a:defRPr>
            </a:lvl1pPr>
          </a:lstStyle>
          <a:p>
            <a:fld id="{23E0BD64-26B2-3947-8788-7B2FF0B1C7C1}" type="slidenum">
              <a:rPr lang="en-US"/>
              <a:pPr/>
              <a:t>‹#›</a:t>
            </a:fld>
            <a:endParaRPr lang="en-US"/>
          </a:p>
        </p:txBody>
      </p:sp>
    </p:spTree>
    <p:extLst>
      <p:ext uri="{BB962C8B-B14F-4D97-AF65-F5344CB8AC3E}">
        <p14:creationId xmlns:p14="http://schemas.microsoft.com/office/powerpoint/2010/main" val="540511579"/>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MS PGothic" charset="0"/>
              </a:defRPr>
            </a:lvl1pPr>
          </a:lstStyle>
          <a:p>
            <a:fld id="{68A533DA-D7AC-B94D-865A-03F96F4E2DA4}" type="slidenum">
              <a:rPr lang="en-US"/>
              <a:pPr/>
              <a:t>‹#›</a:t>
            </a:fld>
            <a:endParaRPr lang="en-US"/>
          </a:p>
        </p:txBody>
      </p:sp>
    </p:spTree>
    <p:extLst>
      <p:ext uri="{BB962C8B-B14F-4D97-AF65-F5344CB8AC3E}">
        <p14:creationId xmlns:p14="http://schemas.microsoft.com/office/powerpoint/2010/main" val="3604672681"/>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1512E4C-BE3E-464F-B59B-24A20244D816}" type="slidenum">
              <a:rPr lang="en-US"/>
              <a:pPr>
                <a:defRPr/>
              </a:pPr>
              <a:t>‹#›</a:t>
            </a:fld>
            <a:endParaRPr lang="en-US"/>
          </a:p>
        </p:txBody>
      </p:sp>
    </p:spTree>
    <p:extLst>
      <p:ext uri="{BB962C8B-B14F-4D97-AF65-F5344CB8AC3E}">
        <p14:creationId xmlns:p14="http://schemas.microsoft.com/office/powerpoint/2010/main" val="2965094301"/>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487B142-A881-4C4E-B3E2-E544EE781CAB}" type="slidenum">
              <a:rPr lang="en-US"/>
              <a:pPr>
                <a:defRPr/>
              </a:pPr>
              <a:t>‹#›</a:t>
            </a:fld>
            <a:endParaRPr lang="en-US"/>
          </a:p>
        </p:txBody>
      </p:sp>
    </p:spTree>
    <p:extLst>
      <p:ext uri="{BB962C8B-B14F-4D97-AF65-F5344CB8AC3E}">
        <p14:creationId xmlns:p14="http://schemas.microsoft.com/office/powerpoint/2010/main" val="27413492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2A1E3E1-99C0-5B4C-BAC1-139703E3C901}" type="slidenum">
              <a:rPr lang="en-US"/>
              <a:pPr>
                <a:defRPr/>
              </a:pPr>
              <a:t>‹#›</a:t>
            </a:fld>
            <a:endParaRPr lang="en-US"/>
          </a:p>
        </p:txBody>
      </p:sp>
    </p:spTree>
    <p:extLst>
      <p:ext uri="{BB962C8B-B14F-4D97-AF65-F5344CB8AC3E}">
        <p14:creationId xmlns:p14="http://schemas.microsoft.com/office/powerpoint/2010/main" val="3771905988"/>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C1C2A34-B588-0749-AF65-5EB0AE9F7235}" type="slidenum">
              <a:rPr lang="en-US"/>
              <a:pPr>
                <a:defRPr/>
              </a:pPr>
              <a:t>‹#›</a:t>
            </a:fld>
            <a:endParaRPr lang="en-US"/>
          </a:p>
        </p:txBody>
      </p:sp>
    </p:spTree>
    <p:extLst>
      <p:ext uri="{BB962C8B-B14F-4D97-AF65-F5344CB8AC3E}">
        <p14:creationId xmlns:p14="http://schemas.microsoft.com/office/powerpoint/2010/main" val="1404256632"/>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1F5411F-5BCD-4D46-8BE3-A0AF00C1ED4A}" type="slidenum">
              <a:rPr lang="en-US"/>
              <a:pPr>
                <a:defRPr/>
              </a:pPr>
              <a:t>‹#›</a:t>
            </a:fld>
            <a:endParaRPr lang="en-US"/>
          </a:p>
        </p:txBody>
      </p:sp>
    </p:spTree>
    <p:extLst>
      <p:ext uri="{BB962C8B-B14F-4D97-AF65-F5344CB8AC3E}">
        <p14:creationId xmlns:p14="http://schemas.microsoft.com/office/powerpoint/2010/main" val="281062637"/>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CD5CFED-1760-A64E-ACF5-4EEBFDD2752D}" type="slidenum">
              <a:rPr lang="en-US"/>
              <a:pPr>
                <a:defRPr/>
              </a:pPr>
              <a:t>‹#›</a:t>
            </a:fld>
            <a:endParaRPr lang="en-US"/>
          </a:p>
        </p:txBody>
      </p:sp>
    </p:spTree>
    <p:extLst>
      <p:ext uri="{BB962C8B-B14F-4D97-AF65-F5344CB8AC3E}">
        <p14:creationId xmlns:p14="http://schemas.microsoft.com/office/powerpoint/2010/main" val="1812548522"/>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B40D928-6312-8044-8D78-AEA408A7FD05}" type="slidenum">
              <a:rPr lang="en-US"/>
              <a:pPr>
                <a:defRPr/>
              </a:pPr>
              <a:t>‹#›</a:t>
            </a:fld>
            <a:endParaRPr lang="en-US"/>
          </a:p>
        </p:txBody>
      </p:sp>
    </p:spTree>
    <p:extLst>
      <p:ext uri="{BB962C8B-B14F-4D97-AF65-F5344CB8AC3E}">
        <p14:creationId xmlns:p14="http://schemas.microsoft.com/office/powerpoint/2010/main" val="1506417960"/>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2B9CBFE-9B42-3941-A600-2D4B433538E3}" type="slidenum">
              <a:rPr lang="en-US"/>
              <a:pPr>
                <a:defRPr/>
              </a:pPr>
              <a:t>‹#›</a:t>
            </a:fld>
            <a:endParaRPr lang="en-US"/>
          </a:p>
        </p:txBody>
      </p:sp>
    </p:spTree>
    <p:extLst>
      <p:ext uri="{BB962C8B-B14F-4D97-AF65-F5344CB8AC3E}">
        <p14:creationId xmlns:p14="http://schemas.microsoft.com/office/powerpoint/2010/main" val="2158455300"/>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5C3B2C6-1AAE-9145-88A1-16DC87995EC5}" type="slidenum">
              <a:rPr lang="en-US"/>
              <a:pPr>
                <a:defRPr/>
              </a:pPr>
              <a:t>‹#›</a:t>
            </a:fld>
            <a:endParaRPr lang="en-US"/>
          </a:p>
        </p:txBody>
      </p:sp>
    </p:spTree>
    <p:extLst>
      <p:ext uri="{BB962C8B-B14F-4D97-AF65-F5344CB8AC3E}">
        <p14:creationId xmlns:p14="http://schemas.microsoft.com/office/powerpoint/2010/main" val="2257716695"/>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BE73B59-7159-1D40-8586-70C233BFD3E2}" type="slidenum">
              <a:rPr lang="en-US"/>
              <a:pPr>
                <a:defRPr/>
              </a:pPr>
              <a:t>‹#›</a:t>
            </a:fld>
            <a:endParaRPr lang="en-US"/>
          </a:p>
        </p:txBody>
      </p:sp>
    </p:spTree>
    <p:extLst>
      <p:ext uri="{BB962C8B-B14F-4D97-AF65-F5344CB8AC3E}">
        <p14:creationId xmlns:p14="http://schemas.microsoft.com/office/powerpoint/2010/main" val="1573381745"/>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9D81C0D-E1B2-7548-89EE-7844F1B9D345}" type="slidenum">
              <a:rPr lang="en-US"/>
              <a:pPr>
                <a:defRPr/>
              </a:pPr>
              <a:t>‹#›</a:t>
            </a:fld>
            <a:endParaRPr lang="en-US"/>
          </a:p>
        </p:txBody>
      </p:sp>
    </p:spTree>
    <p:extLst>
      <p:ext uri="{BB962C8B-B14F-4D97-AF65-F5344CB8AC3E}">
        <p14:creationId xmlns:p14="http://schemas.microsoft.com/office/powerpoint/2010/main" val="753609435"/>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CAD827F-E5B8-3343-BF30-A2678BBA663E}" type="slidenum">
              <a:rPr lang="en-US"/>
              <a:pPr>
                <a:defRPr/>
              </a:pPr>
              <a:t>‹#›</a:t>
            </a:fld>
            <a:endParaRPr lang="en-US"/>
          </a:p>
        </p:txBody>
      </p:sp>
    </p:spTree>
    <p:extLst>
      <p:ext uri="{BB962C8B-B14F-4D97-AF65-F5344CB8AC3E}">
        <p14:creationId xmlns:p14="http://schemas.microsoft.com/office/powerpoint/2010/main" val="1989936613"/>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0E155B-90A8-B44B-B815-B1288CB1B430}" type="slidenum">
              <a:rPr lang="en-US"/>
              <a:pPr>
                <a:defRPr/>
              </a:pPr>
              <a:t>‹#›</a:t>
            </a:fld>
            <a:endParaRPr lang="en-US"/>
          </a:p>
        </p:txBody>
      </p:sp>
    </p:spTree>
    <p:extLst>
      <p:ext uri="{BB962C8B-B14F-4D97-AF65-F5344CB8AC3E}">
        <p14:creationId xmlns:p14="http://schemas.microsoft.com/office/powerpoint/2010/main" val="25357708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295E28-A116-9F4A-B9C0-115FC7E9F9A6}" type="slidenum">
              <a:rPr lang="en-US"/>
              <a:pPr>
                <a:defRPr/>
              </a:pPr>
              <a:t>‹#›</a:t>
            </a:fld>
            <a:endParaRPr lang="en-US"/>
          </a:p>
        </p:txBody>
      </p:sp>
    </p:spTree>
    <p:extLst>
      <p:ext uri="{BB962C8B-B14F-4D97-AF65-F5344CB8AC3E}">
        <p14:creationId xmlns:p14="http://schemas.microsoft.com/office/powerpoint/2010/main" val="139394058"/>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8BDE0DF-0BD7-B145-90EB-3AE82322B46C}" type="slidenum">
              <a:rPr lang="en-US"/>
              <a:pPr>
                <a:defRPr/>
              </a:pPr>
              <a:t>‹#›</a:t>
            </a:fld>
            <a:endParaRPr lang="en-US"/>
          </a:p>
        </p:txBody>
      </p:sp>
    </p:spTree>
    <p:extLst>
      <p:ext uri="{BB962C8B-B14F-4D97-AF65-F5344CB8AC3E}">
        <p14:creationId xmlns:p14="http://schemas.microsoft.com/office/powerpoint/2010/main" val="928189431"/>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0DBCC6F-A29B-9247-8805-76C904D3E5B5}" type="slidenum">
              <a:rPr lang="en-US"/>
              <a:pPr>
                <a:defRPr/>
              </a:pPr>
              <a:t>‹#›</a:t>
            </a:fld>
            <a:endParaRPr lang="en-US"/>
          </a:p>
        </p:txBody>
      </p:sp>
    </p:spTree>
    <p:extLst>
      <p:ext uri="{BB962C8B-B14F-4D97-AF65-F5344CB8AC3E}">
        <p14:creationId xmlns:p14="http://schemas.microsoft.com/office/powerpoint/2010/main" val="3533270906"/>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324A49D-032A-5246-8DB4-D535DF5D1362}" type="slidenum">
              <a:rPr lang="en-US"/>
              <a:pPr>
                <a:defRPr/>
              </a:pPr>
              <a:t>‹#›</a:t>
            </a:fld>
            <a:endParaRPr lang="en-US"/>
          </a:p>
        </p:txBody>
      </p:sp>
    </p:spTree>
    <p:extLst>
      <p:ext uri="{BB962C8B-B14F-4D97-AF65-F5344CB8AC3E}">
        <p14:creationId xmlns:p14="http://schemas.microsoft.com/office/powerpoint/2010/main" val="3548534487"/>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74728C1-3D37-B64B-B9B1-23AE7306FF4E}" type="slidenum">
              <a:rPr lang="en-US"/>
              <a:pPr>
                <a:defRPr/>
              </a:pPr>
              <a:t>‹#›</a:t>
            </a:fld>
            <a:endParaRPr lang="en-US"/>
          </a:p>
        </p:txBody>
      </p:sp>
    </p:spTree>
    <p:extLst>
      <p:ext uri="{BB962C8B-B14F-4D97-AF65-F5344CB8AC3E}">
        <p14:creationId xmlns:p14="http://schemas.microsoft.com/office/powerpoint/2010/main" val="2055746955"/>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514E498-625E-1E42-8EA6-4ECEDD6AD4F9}" type="slidenum">
              <a:rPr lang="en-US"/>
              <a:pPr>
                <a:defRPr/>
              </a:pPr>
              <a:t>‹#›</a:t>
            </a:fld>
            <a:endParaRPr lang="en-US"/>
          </a:p>
        </p:txBody>
      </p:sp>
    </p:spTree>
    <p:extLst>
      <p:ext uri="{BB962C8B-B14F-4D97-AF65-F5344CB8AC3E}">
        <p14:creationId xmlns:p14="http://schemas.microsoft.com/office/powerpoint/2010/main" val="3801050472"/>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98CE7E8-04D5-3240-9F26-B06BDC2B5378}" type="slidenum">
              <a:rPr lang="en-US"/>
              <a:pPr>
                <a:defRPr/>
              </a:pPr>
              <a:t>‹#›</a:t>
            </a:fld>
            <a:endParaRPr lang="en-US"/>
          </a:p>
        </p:txBody>
      </p:sp>
    </p:spTree>
    <p:extLst>
      <p:ext uri="{BB962C8B-B14F-4D97-AF65-F5344CB8AC3E}">
        <p14:creationId xmlns:p14="http://schemas.microsoft.com/office/powerpoint/2010/main" val="4292620991"/>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4CA0CCA-D498-9943-8CC4-3BBFD580F053}" type="slidenum">
              <a:rPr lang="en-US"/>
              <a:pPr>
                <a:defRPr/>
              </a:pPr>
              <a:t>‹#›</a:t>
            </a:fld>
            <a:endParaRPr lang="en-US"/>
          </a:p>
        </p:txBody>
      </p:sp>
    </p:spTree>
    <p:extLst>
      <p:ext uri="{BB962C8B-B14F-4D97-AF65-F5344CB8AC3E}">
        <p14:creationId xmlns:p14="http://schemas.microsoft.com/office/powerpoint/2010/main" val="393941457"/>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A944912-83B5-F74F-AE9E-6369A22DE25C}" type="slidenum">
              <a:rPr lang="en-US"/>
              <a:pPr>
                <a:defRPr/>
              </a:pPr>
              <a:t>‹#›</a:t>
            </a:fld>
            <a:endParaRPr lang="en-US"/>
          </a:p>
        </p:txBody>
      </p:sp>
    </p:spTree>
    <p:extLst>
      <p:ext uri="{BB962C8B-B14F-4D97-AF65-F5344CB8AC3E}">
        <p14:creationId xmlns:p14="http://schemas.microsoft.com/office/powerpoint/2010/main" val="4102947257"/>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5AA9624-D876-F74B-B9A0-BF73E64B0002}" type="slidenum">
              <a:rPr lang="en-US"/>
              <a:pPr>
                <a:defRPr/>
              </a:pPr>
              <a:t>‹#›</a:t>
            </a:fld>
            <a:endParaRPr lang="en-US"/>
          </a:p>
        </p:txBody>
      </p:sp>
    </p:spTree>
    <p:extLst>
      <p:ext uri="{BB962C8B-B14F-4D97-AF65-F5344CB8AC3E}">
        <p14:creationId xmlns:p14="http://schemas.microsoft.com/office/powerpoint/2010/main" val="2683919393"/>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E72A7FE-3D4B-6541-87E0-C2E37D598D84}" type="slidenum">
              <a:rPr lang="en-US"/>
              <a:pPr>
                <a:defRPr/>
              </a:pPr>
              <a:t>‹#›</a:t>
            </a:fld>
            <a:endParaRPr lang="en-US"/>
          </a:p>
        </p:txBody>
      </p:sp>
    </p:spTree>
    <p:extLst>
      <p:ext uri="{BB962C8B-B14F-4D97-AF65-F5344CB8AC3E}">
        <p14:creationId xmlns:p14="http://schemas.microsoft.com/office/powerpoint/2010/main" val="2073799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F83DC98-6DFD-3147-BB75-2230E8B6B8FB}" type="slidenum">
              <a:rPr lang="en-US"/>
              <a:pPr>
                <a:defRPr/>
              </a:pPr>
              <a:t>‹#›</a:t>
            </a:fld>
            <a:endParaRPr lang="en-US"/>
          </a:p>
        </p:txBody>
      </p:sp>
    </p:spTree>
    <p:extLst>
      <p:ext uri="{BB962C8B-B14F-4D97-AF65-F5344CB8AC3E}">
        <p14:creationId xmlns:p14="http://schemas.microsoft.com/office/powerpoint/2010/main" val="11136743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3891D4B-18EB-7D45-8E5B-0B1D96942C8F}" type="slidenum">
              <a:rPr lang="en-US"/>
              <a:pPr>
                <a:defRPr/>
              </a:pPr>
              <a:t>‹#›</a:t>
            </a:fld>
            <a:endParaRPr lang="en-US"/>
          </a:p>
        </p:txBody>
      </p:sp>
    </p:spTree>
    <p:extLst>
      <p:ext uri="{BB962C8B-B14F-4D97-AF65-F5344CB8AC3E}">
        <p14:creationId xmlns:p14="http://schemas.microsoft.com/office/powerpoint/2010/main" val="1625875415"/>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F66A17-73FA-424C-BF89-65FD542B2A7B}" type="slidenum">
              <a:rPr lang="en-US"/>
              <a:pPr>
                <a:defRPr/>
              </a:pPr>
              <a:t>‹#›</a:t>
            </a:fld>
            <a:endParaRPr lang="en-US"/>
          </a:p>
        </p:txBody>
      </p:sp>
    </p:spTree>
    <p:extLst>
      <p:ext uri="{BB962C8B-B14F-4D97-AF65-F5344CB8AC3E}">
        <p14:creationId xmlns:p14="http://schemas.microsoft.com/office/powerpoint/2010/main" val="2115731626"/>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4700520-3932-F441-A491-3F04FFD1381F}" type="slidenum">
              <a:rPr lang="en-US"/>
              <a:pPr>
                <a:defRPr/>
              </a:pPr>
              <a:t>‹#›</a:t>
            </a:fld>
            <a:endParaRPr lang="en-US"/>
          </a:p>
        </p:txBody>
      </p:sp>
    </p:spTree>
    <p:extLst>
      <p:ext uri="{BB962C8B-B14F-4D97-AF65-F5344CB8AC3E}">
        <p14:creationId xmlns:p14="http://schemas.microsoft.com/office/powerpoint/2010/main" val="1746997486"/>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D02FBF9-673A-0D4F-8ACF-1CEFBB3436E7}" type="slidenum">
              <a:rPr lang="en-US"/>
              <a:pPr>
                <a:defRPr/>
              </a:pPr>
              <a:t>‹#›</a:t>
            </a:fld>
            <a:endParaRPr lang="en-US"/>
          </a:p>
        </p:txBody>
      </p:sp>
    </p:spTree>
    <p:extLst>
      <p:ext uri="{BB962C8B-B14F-4D97-AF65-F5344CB8AC3E}">
        <p14:creationId xmlns:p14="http://schemas.microsoft.com/office/powerpoint/2010/main" val="2361855579"/>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199E699-43C8-4C49-81E2-001335DAE15C}" type="slidenum">
              <a:rPr lang="en-US"/>
              <a:pPr>
                <a:defRPr/>
              </a:pPr>
              <a:t>‹#›</a:t>
            </a:fld>
            <a:endParaRPr lang="en-US"/>
          </a:p>
        </p:txBody>
      </p:sp>
    </p:spTree>
    <p:extLst>
      <p:ext uri="{BB962C8B-B14F-4D97-AF65-F5344CB8AC3E}">
        <p14:creationId xmlns:p14="http://schemas.microsoft.com/office/powerpoint/2010/main" val="2157523411"/>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5F15195-A87A-1545-8C8E-9D2DB91F00B9}" type="slidenum">
              <a:rPr lang="en-US"/>
              <a:pPr>
                <a:defRPr/>
              </a:pPr>
              <a:t>‹#›</a:t>
            </a:fld>
            <a:endParaRPr lang="en-US"/>
          </a:p>
        </p:txBody>
      </p:sp>
    </p:spTree>
    <p:extLst>
      <p:ext uri="{BB962C8B-B14F-4D97-AF65-F5344CB8AC3E}">
        <p14:creationId xmlns:p14="http://schemas.microsoft.com/office/powerpoint/2010/main" val="1937553326"/>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C605E42-B0B5-D941-91E7-AD69B446CF74}" type="slidenum">
              <a:rPr lang="en-US"/>
              <a:pPr>
                <a:defRPr/>
              </a:pPr>
              <a:t>‹#›</a:t>
            </a:fld>
            <a:endParaRPr lang="en-US"/>
          </a:p>
        </p:txBody>
      </p:sp>
    </p:spTree>
    <p:extLst>
      <p:ext uri="{BB962C8B-B14F-4D97-AF65-F5344CB8AC3E}">
        <p14:creationId xmlns:p14="http://schemas.microsoft.com/office/powerpoint/2010/main" val="3844172938"/>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4B767D9-A62A-0E49-A58D-DA02EEE9263C}" type="slidenum">
              <a:rPr lang="en-US"/>
              <a:pPr>
                <a:defRPr/>
              </a:pPr>
              <a:t>‹#›</a:t>
            </a:fld>
            <a:endParaRPr lang="en-US"/>
          </a:p>
        </p:txBody>
      </p:sp>
    </p:spTree>
    <p:extLst>
      <p:ext uri="{BB962C8B-B14F-4D97-AF65-F5344CB8AC3E}">
        <p14:creationId xmlns:p14="http://schemas.microsoft.com/office/powerpoint/2010/main" val="469082687"/>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97A2948-5BEB-F040-B22F-578127914CE0}" type="slidenum">
              <a:rPr lang="en-US"/>
              <a:pPr>
                <a:defRPr/>
              </a:pPr>
              <a:t>‹#›</a:t>
            </a:fld>
            <a:endParaRPr lang="en-US"/>
          </a:p>
        </p:txBody>
      </p:sp>
    </p:spTree>
    <p:extLst>
      <p:ext uri="{BB962C8B-B14F-4D97-AF65-F5344CB8AC3E}">
        <p14:creationId xmlns:p14="http://schemas.microsoft.com/office/powerpoint/2010/main" val="132511502"/>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E376098-FB83-1646-A974-8E38D9F844C0}" type="slidenum">
              <a:rPr lang="en-US"/>
              <a:pPr>
                <a:defRPr/>
              </a:pPr>
              <a:t>‹#›</a:t>
            </a:fld>
            <a:endParaRPr lang="en-US"/>
          </a:p>
        </p:txBody>
      </p:sp>
    </p:spTree>
    <p:extLst>
      <p:ext uri="{BB962C8B-B14F-4D97-AF65-F5344CB8AC3E}">
        <p14:creationId xmlns:p14="http://schemas.microsoft.com/office/powerpoint/2010/main" val="536488194"/>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D727FAD-842D-EA4C-A020-127C8965AF33}" type="slidenum">
              <a:rPr lang="en-US"/>
              <a:pPr>
                <a:defRPr/>
              </a:pPr>
              <a:t>‹#›</a:t>
            </a:fld>
            <a:endParaRPr lang="en-US"/>
          </a:p>
        </p:txBody>
      </p:sp>
    </p:spTree>
    <p:extLst>
      <p:ext uri="{BB962C8B-B14F-4D97-AF65-F5344CB8AC3E}">
        <p14:creationId xmlns:p14="http://schemas.microsoft.com/office/powerpoint/2010/main" val="5876156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CB9293-C587-BD41-958C-0043B658D30F}" type="slidenum">
              <a:rPr lang="en-US"/>
              <a:pPr>
                <a:defRPr/>
              </a:pPr>
              <a:t>‹#›</a:t>
            </a:fld>
            <a:endParaRPr lang="en-US"/>
          </a:p>
        </p:txBody>
      </p:sp>
    </p:spTree>
    <p:extLst>
      <p:ext uri="{BB962C8B-B14F-4D97-AF65-F5344CB8AC3E}">
        <p14:creationId xmlns:p14="http://schemas.microsoft.com/office/powerpoint/2010/main" val="2191207506"/>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C6790A0-52C4-C345-83B8-EF97C15C2FF2}" type="slidenum">
              <a:rPr lang="en-US"/>
              <a:pPr>
                <a:defRPr/>
              </a:pPr>
              <a:t>‹#›</a:t>
            </a:fld>
            <a:endParaRPr lang="en-US"/>
          </a:p>
        </p:txBody>
      </p:sp>
    </p:spTree>
    <p:extLst>
      <p:ext uri="{BB962C8B-B14F-4D97-AF65-F5344CB8AC3E}">
        <p14:creationId xmlns:p14="http://schemas.microsoft.com/office/powerpoint/2010/main" val="474032214"/>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168945F-90D7-A541-9860-725505EEAE61}" type="slidenum">
              <a:rPr lang="en-US"/>
              <a:pPr/>
              <a:t>‹#›</a:t>
            </a:fld>
            <a:endParaRPr lang="en-US"/>
          </a:p>
        </p:txBody>
      </p:sp>
    </p:spTree>
    <p:extLst>
      <p:ext uri="{BB962C8B-B14F-4D97-AF65-F5344CB8AC3E}">
        <p14:creationId xmlns:p14="http://schemas.microsoft.com/office/powerpoint/2010/main" val="79277201"/>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72F6D6C2-AF3B-8145-AFF7-7E19F200C4C9}" type="slidenum">
              <a:rPr lang="en-US"/>
              <a:pPr/>
              <a:t>‹#›</a:t>
            </a:fld>
            <a:endParaRPr lang="en-US"/>
          </a:p>
        </p:txBody>
      </p:sp>
    </p:spTree>
    <p:extLst>
      <p:ext uri="{BB962C8B-B14F-4D97-AF65-F5344CB8AC3E}">
        <p14:creationId xmlns:p14="http://schemas.microsoft.com/office/powerpoint/2010/main" val="1018496638"/>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A6F6BA7-91EB-D24E-BE5C-ED138249BA54}" type="slidenum">
              <a:rPr lang="en-US"/>
              <a:pPr/>
              <a:t>‹#›</a:t>
            </a:fld>
            <a:endParaRPr lang="en-US"/>
          </a:p>
        </p:txBody>
      </p:sp>
    </p:spTree>
    <p:extLst>
      <p:ext uri="{BB962C8B-B14F-4D97-AF65-F5344CB8AC3E}">
        <p14:creationId xmlns:p14="http://schemas.microsoft.com/office/powerpoint/2010/main" val="1338102786"/>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05F8BC4-C8AF-1540-89AB-D69194790E75}" type="slidenum">
              <a:rPr lang="en-US"/>
              <a:pPr/>
              <a:t>‹#›</a:t>
            </a:fld>
            <a:endParaRPr lang="en-US"/>
          </a:p>
        </p:txBody>
      </p:sp>
    </p:spTree>
    <p:extLst>
      <p:ext uri="{BB962C8B-B14F-4D97-AF65-F5344CB8AC3E}">
        <p14:creationId xmlns:p14="http://schemas.microsoft.com/office/powerpoint/2010/main" val="4111496475"/>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98AC27E6-DF20-C049-9392-0474CEDAC576}" type="slidenum">
              <a:rPr lang="en-US"/>
              <a:pPr/>
              <a:t>‹#›</a:t>
            </a:fld>
            <a:endParaRPr lang="en-US"/>
          </a:p>
        </p:txBody>
      </p:sp>
    </p:spTree>
    <p:extLst>
      <p:ext uri="{BB962C8B-B14F-4D97-AF65-F5344CB8AC3E}">
        <p14:creationId xmlns:p14="http://schemas.microsoft.com/office/powerpoint/2010/main" val="479497574"/>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4E5624D1-DF22-6E4A-9DF0-31229FFE3E4C}" type="slidenum">
              <a:rPr lang="en-US"/>
              <a:pPr/>
              <a:t>‹#›</a:t>
            </a:fld>
            <a:endParaRPr lang="en-US"/>
          </a:p>
        </p:txBody>
      </p:sp>
    </p:spTree>
    <p:extLst>
      <p:ext uri="{BB962C8B-B14F-4D97-AF65-F5344CB8AC3E}">
        <p14:creationId xmlns:p14="http://schemas.microsoft.com/office/powerpoint/2010/main" val="2566195118"/>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83550F37-FFB4-924E-AFF5-E7E9499AB780}" type="slidenum">
              <a:rPr lang="en-US"/>
              <a:pPr/>
              <a:t>‹#›</a:t>
            </a:fld>
            <a:endParaRPr lang="en-US"/>
          </a:p>
        </p:txBody>
      </p:sp>
    </p:spTree>
    <p:extLst>
      <p:ext uri="{BB962C8B-B14F-4D97-AF65-F5344CB8AC3E}">
        <p14:creationId xmlns:p14="http://schemas.microsoft.com/office/powerpoint/2010/main" val="1223098816"/>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7B6CBED5-F545-934C-9A5F-C7BE7E38F959}" type="slidenum">
              <a:rPr lang="en-US"/>
              <a:pPr/>
              <a:t>‹#›</a:t>
            </a:fld>
            <a:endParaRPr lang="en-US"/>
          </a:p>
        </p:txBody>
      </p:sp>
    </p:spTree>
    <p:extLst>
      <p:ext uri="{BB962C8B-B14F-4D97-AF65-F5344CB8AC3E}">
        <p14:creationId xmlns:p14="http://schemas.microsoft.com/office/powerpoint/2010/main" val="995437057"/>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556E6578-7048-704B-9C44-15D208DB0B10}" type="slidenum">
              <a:rPr lang="en-US"/>
              <a:pPr/>
              <a:t>‹#›</a:t>
            </a:fld>
            <a:endParaRPr lang="en-US"/>
          </a:p>
        </p:txBody>
      </p:sp>
    </p:spTree>
    <p:extLst>
      <p:ext uri="{BB962C8B-B14F-4D97-AF65-F5344CB8AC3E}">
        <p14:creationId xmlns:p14="http://schemas.microsoft.com/office/powerpoint/2010/main" val="6173260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BBBECA5-AA36-5144-BCBF-25CE1FE0D1F5}" type="slidenum">
              <a:rPr lang="en-US"/>
              <a:pPr>
                <a:defRPr/>
              </a:pPr>
              <a:t>‹#›</a:t>
            </a:fld>
            <a:endParaRPr lang="en-US"/>
          </a:p>
        </p:txBody>
      </p:sp>
    </p:spTree>
    <p:extLst>
      <p:ext uri="{BB962C8B-B14F-4D97-AF65-F5344CB8AC3E}">
        <p14:creationId xmlns:p14="http://schemas.microsoft.com/office/powerpoint/2010/main" val="4075935958"/>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3DA85EA-B925-B741-A9A7-30BE656E8633}" type="slidenum">
              <a:rPr lang="en-US"/>
              <a:pPr/>
              <a:t>‹#›</a:t>
            </a:fld>
            <a:endParaRPr lang="en-US"/>
          </a:p>
        </p:txBody>
      </p:sp>
    </p:spTree>
    <p:extLst>
      <p:ext uri="{BB962C8B-B14F-4D97-AF65-F5344CB8AC3E}">
        <p14:creationId xmlns:p14="http://schemas.microsoft.com/office/powerpoint/2010/main" val="4225050147"/>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0FD6F08-D4EB-BD4B-9C34-4796EAD235C3}" type="slidenum">
              <a:rPr lang="en-US"/>
              <a:pPr/>
              <a:t>‹#›</a:t>
            </a:fld>
            <a:endParaRPr lang="en-US"/>
          </a:p>
        </p:txBody>
      </p:sp>
    </p:spTree>
    <p:extLst>
      <p:ext uri="{BB962C8B-B14F-4D97-AF65-F5344CB8AC3E}">
        <p14:creationId xmlns:p14="http://schemas.microsoft.com/office/powerpoint/2010/main" val="3228011447"/>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F752425-7E35-A141-8746-6514D4E9D93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54162943"/>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C534D4D-BD8E-8F44-9DCC-AE38490EF5A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0622161"/>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9096BF2-EF96-C444-AE34-343DD7AF89B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84578311"/>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A924A8C-6B00-D34B-B072-DEDDCE82B90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45522206"/>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7624391-F4CC-DB40-8D8C-F3BB162396A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26187782"/>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672B21F-1690-DB43-AC57-E1D08888F6E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57755044"/>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91BB72E-3F53-4342-B1A0-1C8E09A25D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356651"/>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9492940-AAC6-3649-BACF-49C57AC0706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078934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2235788618"/>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39710CA-B58B-314F-BB62-CEFD0D171B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79470893"/>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F0CC316-691C-0347-8DF1-7D44B5F97D2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79715021"/>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F403414-0662-D249-AE10-41127F6ADF6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84050727"/>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8442B34D-0529-9C43-A94D-B987A850AD7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62188063"/>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69F92D2-AC31-AD49-A4AB-F223E770BFC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39068843"/>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D36BE20F-EBCF-6243-BA5C-4B816E9C7A5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56718072"/>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EE06C5A3-B23C-F842-83E8-1436512E7EB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01013404"/>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4465CB12-E717-BD47-B069-6C8023C895C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34498660"/>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79FF5B1A-FB1A-8A45-9089-673D0CCB90A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20336247"/>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B357488B-E258-3146-AAB0-F40D771F1C0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967636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1838997928"/>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FB1CAEA0-6F0F-464B-8476-011FAE5FB31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83366323"/>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7D7AB498-523F-F641-8587-D4C90335D3D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60183921"/>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CDCBD1D8-9DAA-774B-AA54-1C510B456F5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33234789"/>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F6C70E3-A2AC-364C-824E-90C19ED1B19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77698128"/>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EE09B7B-4D90-9947-BA1C-07797741E4B5}" type="slidenum">
              <a:rPr lang="en-US"/>
              <a:pPr>
                <a:defRPr/>
              </a:pPr>
              <a:t>‹#›</a:t>
            </a:fld>
            <a:endParaRPr lang="en-US"/>
          </a:p>
        </p:txBody>
      </p:sp>
    </p:spTree>
    <p:extLst>
      <p:ext uri="{BB962C8B-B14F-4D97-AF65-F5344CB8AC3E}">
        <p14:creationId xmlns:p14="http://schemas.microsoft.com/office/powerpoint/2010/main" val="1077439272"/>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7F7C165-4F3C-BC40-A2C2-8B09A5F8A0F0}" type="slidenum">
              <a:rPr lang="en-US"/>
              <a:pPr>
                <a:defRPr/>
              </a:pPr>
              <a:t>‹#›</a:t>
            </a:fld>
            <a:endParaRPr lang="en-US"/>
          </a:p>
        </p:txBody>
      </p:sp>
    </p:spTree>
    <p:extLst>
      <p:ext uri="{BB962C8B-B14F-4D97-AF65-F5344CB8AC3E}">
        <p14:creationId xmlns:p14="http://schemas.microsoft.com/office/powerpoint/2010/main" val="4229290623"/>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FA328AB-A448-1D4E-8D50-F03B0E4B5873}" type="slidenum">
              <a:rPr lang="en-US"/>
              <a:pPr>
                <a:defRPr/>
              </a:pPr>
              <a:t>‹#›</a:t>
            </a:fld>
            <a:endParaRPr lang="en-US"/>
          </a:p>
        </p:txBody>
      </p:sp>
    </p:spTree>
    <p:extLst>
      <p:ext uri="{BB962C8B-B14F-4D97-AF65-F5344CB8AC3E}">
        <p14:creationId xmlns:p14="http://schemas.microsoft.com/office/powerpoint/2010/main" val="2630987320"/>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CA502CF-0991-2444-9A20-6E86DAFF98D4}" type="slidenum">
              <a:rPr lang="en-US"/>
              <a:pPr>
                <a:defRPr/>
              </a:pPr>
              <a:t>‹#›</a:t>
            </a:fld>
            <a:endParaRPr lang="en-US"/>
          </a:p>
        </p:txBody>
      </p:sp>
    </p:spTree>
    <p:extLst>
      <p:ext uri="{BB962C8B-B14F-4D97-AF65-F5344CB8AC3E}">
        <p14:creationId xmlns:p14="http://schemas.microsoft.com/office/powerpoint/2010/main" val="2892467338"/>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E651083-5E74-244B-AE18-AAF5B8CCBDED}" type="slidenum">
              <a:rPr lang="en-US"/>
              <a:pPr>
                <a:defRPr/>
              </a:pPr>
              <a:t>‹#›</a:t>
            </a:fld>
            <a:endParaRPr lang="en-US"/>
          </a:p>
        </p:txBody>
      </p:sp>
    </p:spTree>
    <p:extLst>
      <p:ext uri="{BB962C8B-B14F-4D97-AF65-F5344CB8AC3E}">
        <p14:creationId xmlns:p14="http://schemas.microsoft.com/office/powerpoint/2010/main" val="4218462041"/>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F4794C8-1380-E441-97ED-DAF82C4FE0F3}" type="slidenum">
              <a:rPr lang="en-US"/>
              <a:pPr>
                <a:defRPr/>
              </a:pPr>
              <a:t>‹#›</a:t>
            </a:fld>
            <a:endParaRPr lang="en-US"/>
          </a:p>
        </p:txBody>
      </p:sp>
    </p:spTree>
    <p:extLst>
      <p:ext uri="{BB962C8B-B14F-4D97-AF65-F5344CB8AC3E}">
        <p14:creationId xmlns:p14="http://schemas.microsoft.com/office/powerpoint/2010/main" val="1059293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3063475370"/>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1286E3D-FE65-BF46-AF7B-5E4028C2D447}" type="slidenum">
              <a:rPr lang="en-US"/>
              <a:pPr>
                <a:defRPr/>
              </a:pPr>
              <a:t>‹#›</a:t>
            </a:fld>
            <a:endParaRPr lang="en-US"/>
          </a:p>
        </p:txBody>
      </p:sp>
    </p:spTree>
    <p:extLst>
      <p:ext uri="{BB962C8B-B14F-4D97-AF65-F5344CB8AC3E}">
        <p14:creationId xmlns:p14="http://schemas.microsoft.com/office/powerpoint/2010/main" val="1780062327"/>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D116484-0B13-1E4C-9604-F9F246257607}" type="slidenum">
              <a:rPr lang="en-US"/>
              <a:pPr>
                <a:defRPr/>
              </a:pPr>
              <a:t>‹#›</a:t>
            </a:fld>
            <a:endParaRPr lang="en-US"/>
          </a:p>
        </p:txBody>
      </p:sp>
    </p:spTree>
    <p:extLst>
      <p:ext uri="{BB962C8B-B14F-4D97-AF65-F5344CB8AC3E}">
        <p14:creationId xmlns:p14="http://schemas.microsoft.com/office/powerpoint/2010/main" val="2195061211"/>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8F0E7-A26B-D645-9EED-45AEB4748719}" type="slidenum">
              <a:rPr lang="en-US"/>
              <a:pPr>
                <a:defRPr/>
              </a:pPr>
              <a:t>‹#›</a:t>
            </a:fld>
            <a:endParaRPr lang="en-US"/>
          </a:p>
        </p:txBody>
      </p:sp>
    </p:spTree>
    <p:extLst>
      <p:ext uri="{BB962C8B-B14F-4D97-AF65-F5344CB8AC3E}">
        <p14:creationId xmlns:p14="http://schemas.microsoft.com/office/powerpoint/2010/main" val="1914625128"/>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BFB174B-E2E1-5740-BB25-99ADA8B5BCE4}" type="slidenum">
              <a:rPr lang="en-US"/>
              <a:pPr>
                <a:defRPr/>
              </a:pPr>
              <a:t>‹#›</a:t>
            </a:fld>
            <a:endParaRPr lang="en-US"/>
          </a:p>
        </p:txBody>
      </p:sp>
    </p:spTree>
    <p:extLst>
      <p:ext uri="{BB962C8B-B14F-4D97-AF65-F5344CB8AC3E}">
        <p14:creationId xmlns:p14="http://schemas.microsoft.com/office/powerpoint/2010/main" val="3997269933"/>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38C5E4E-A49D-A743-8200-A523A55D7949}" type="slidenum">
              <a:rPr lang="en-US"/>
              <a:pPr>
                <a:defRPr/>
              </a:pPr>
              <a:t>‹#›</a:t>
            </a:fld>
            <a:endParaRPr lang="en-US"/>
          </a:p>
        </p:txBody>
      </p:sp>
    </p:spTree>
    <p:extLst>
      <p:ext uri="{BB962C8B-B14F-4D97-AF65-F5344CB8AC3E}">
        <p14:creationId xmlns:p14="http://schemas.microsoft.com/office/powerpoint/2010/main" val="2093566792"/>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60AD9A1-DF3D-4F44-91EB-6736C69C7788}" type="slidenum">
              <a:rPr lang="en-US"/>
              <a:pPr>
                <a:defRPr/>
              </a:pPr>
              <a:t>‹#›</a:t>
            </a:fld>
            <a:endParaRPr lang="en-US"/>
          </a:p>
        </p:txBody>
      </p:sp>
    </p:spTree>
    <p:extLst>
      <p:ext uri="{BB962C8B-B14F-4D97-AF65-F5344CB8AC3E}">
        <p14:creationId xmlns:p14="http://schemas.microsoft.com/office/powerpoint/2010/main" val="2540693945"/>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099F89-BAA8-DF4E-B18C-75CED57DD57B}" type="slidenum">
              <a:rPr lang="en-US"/>
              <a:pPr>
                <a:defRPr/>
              </a:pPr>
              <a:t>‹#›</a:t>
            </a:fld>
            <a:endParaRPr lang="en-US"/>
          </a:p>
        </p:txBody>
      </p:sp>
    </p:spTree>
    <p:extLst>
      <p:ext uri="{BB962C8B-B14F-4D97-AF65-F5344CB8AC3E}">
        <p14:creationId xmlns:p14="http://schemas.microsoft.com/office/powerpoint/2010/main" val="3777900178"/>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64CBDF7-CE67-B84E-B547-2DE9EC4D8FD9}" type="slidenum">
              <a:rPr lang="en-US"/>
              <a:pPr>
                <a:defRPr/>
              </a:pPr>
              <a:t>‹#›</a:t>
            </a:fld>
            <a:endParaRPr lang="en-US"/>
          </a:p>
        </p:txBody>
      </p:sp>
    </p:spTree>
    <p:extLst>
      <p:ext uri="{BB962C8B-B14F-4D97-AF65-F5344CB8AC3E}">
        <p14:creationId xmlns:p14="http://schemas.microsoft.com/office/powerpoint/2010/main" val="4204216489"/>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3D80EAB-F1FF-2D43-81A0-A0BF9037D357}" type="slidenum">
              <a:rPr lang="en-US"/>
              <a:pPr>
                <a:defRPr/>
              </a:pPr>
              <a:t>‹#›</a:t>
            </a:fld>
            <a:endParaRPr lang="en-US"/>
          </a:p>
        </p:txBody>
      </p:sp>
    </p:spTree>
    <p:extLst>
      <p:ext uri="{BB962C8B-B14F-4D97-AF65-F5344CB8AC3E}">
        <p14:creationId xmlns:p14="http://schemas.microsoft.com/office/powerpoint/2010/main" val="4019256729"/>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BF7E899-920F-CF46-8F81-D570420EBB1A}" type="slidenum">
              <a:rPr lang="en-US"/>
              <a:pPr>
                <a:defRPr/>
              </a:pPr>
              <a:t>‹#›</a:t>
            </a:fld>
            <a:endParaRPr lang="en-US"/>
          </a:p>
        </p:txBody>
      </p:sp>
    </p:spTree>
    <p:extLst>
      <p:ext uri="{BB962C8B-B14F-4D97-AF65-F5344CB8AC3E}">
        <p14:creationId xmlns:p14="http://schemas.microsoft.com/office/powerpoint/2010/main" val="31148165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204822552"/>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AD70D85-F024-D249-9E5E-6C30CB8CB8DD}" type="slidenum">
              <a:rPr lang="en-US"/>
              <a:pPr>
                <a:defRPr/>
              </a:pPr>
              <a:t>‹#›</a:t>
            </a:fld>
            <a:endParaRPr lang="en-US"/>
          </a:p>
        </p:txBody>
      </p:sp>
    </p:spTree>
    <p:extLst>
      <p:ext uri="{BB962C8B-B14F-4D97-AF65-F5344CB8AC3E}">
        <p14:creationId xmlns:p14="http://schemas.microsoft.com/office/powerpoint/2010/main" val="3398589753"/>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8E46694-6E48-1F4F-9B36-F305B1F6BB83}" type="slidenum">
              <a:rPr lang="en-US"/>
              <a:pPr>
                <a:defRPr/>
              </a:pPr>
              <a:t>‹#›</a:t>
            </a:fld>
            <a:endParaRPr lang="en-US"/>
          </a:p>
        </p:txBody>
      </p:sp>
    </p:spTree>
    <p:extLst>
      <p:ext uri="{BB962C8B-B14F-4D97-AF65-F5344CB8AC3E}">
        <p14:creationId xmlns:p14="http://schemas.microsoft.com/office/powerpoint/2010/main" val="603854844"/>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A2110C1-142F-3A40-A20C-BACD90E65539}" type="slidenum">
              <a:rPr lang="en-US"/>
              <a:pPr>
                <a:defRPr/>
              </a:pPr>
              <a:t>‹#›</a:t>
            </a:fld>
            <a:endParaRPr lang="en-US"/>
          </a:p>
        </p:txBody>
      </p:sp>
    </p:spTree>
    <p:extLst>
      <p:ext uri="{BB962C8B-B14F-4D97-AF65-F5344CB8AC3E}">
        <p14:creationId xmlns:p14="http://schemas.microsoft.com/office/powerpoint/2010/main" val="99414908"/>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191ACA3-8064-FA41-9D44-3531A24F9B4F}" type="slidenum">
              <a:rPr lang="en-US"/>
              <a:pPr>
                <a:defRPr/>
              </a:pPr>
              <a:t>‹#›</a:t>
            </a:fld>
            <a:endParaRPr lang="en-US"/>
          </a:p>
        </p:txBody>
      </p:sp>
    </p:spTree>
    <p:extLst>
      <p:ext uri="{BB962C8B-B14F-4D97-AF65-F5344CB8AC3E}">
        <p14:creationId xmlns:p14="http://schemas.microsoft.com/office/powerpoint/2010/main" val="3662556849"/>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6A2882F-C501-204F-95C7-982137B6E1A7}" type="slidenum">
              <a:rPr lang="en-US"/>
              <a:pPr>
                <a:defRPr/>
              </a:pPr>
              <a:t>‹#›</a:t>
            </a:fld>
            <a:endParaRPr lang="en-US"/>
          </a:p>
        </p:txBody>
      </p:sp>
    </p:spTree>
    <p:extLst>
      <p:ext uri="{BB962C8B-B14F-4D97-AF65-F5344CB8AC3E}">
        <p14:creationId xmlns:p14="http://schemas.microsoft.com/office/powerpoint/2010/main" val="1702926159"/>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603E022-2165-1748-AA9E-5440FE851333}" type="slidenum">
              <a:rPr lang="en-US"/>
              <a:pPr>
                <a:defRPr/>
              </a:pPr>
              <a:t>‹#›</a:t>
            </a:fld>
            <a:endParaRPr lang="en-US"/>
          </a:p>
        </p:txBody>
      </p:sp>
    </p:spTree>
    <p:extLst>
      <p:ext uri="{BB962C8B-B14F-4D97-AF65-F5344CB8AC3E}">
        <p14:creationId xmlns:p14="http://schemas.microsoft.com/office/powerpoint/2010/main" val="4084184788"/>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0833FD0-6887-6746-B038-20BC56D7B08F}" type="slidenum">
              <a:rPr lang="en-US"/>
              <a:pPr>
                <a:defRPr/>
              </a:pPr>
              <a:t>‹#›</a:t>
            </a:fld>
            <a:endParaRPr lang="en-US"/>
          </a:p>
        </p:txBody>
      </p:sp>
    </p:spTree>
    <p:extLst>
      <p:ext uri="{BB962C8B-B14F-4D97-AF65-F5344CB8AC3E}">
        <p14:creationId xmlns:p14="http://schemas.microsoft.com/office/powerpoint/2010/main" val="1734855945"/>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EBFEE78-F259-7D4A-9F61-8FDF9EE9D41E}" type="slidenum">
              <a:rPr lang="en-US"/>
              <a:pPr>
                <a:defRPr/>
              </a:pPr>
              <a:t>‹#›</a:t>
            </a:fld>
            <a:endParaRPr lang="en-US"/>
          </a:p>
        </p:txBody>
      </p:sp>
    </p:spTree>
    <p:extLst>
      <p:ext uri="{BB962C8B-B14F-4D97-AF65-F5344CB8AC3E}">
        <p14:creationId xmlns:p14="http://schemas.microsoft.com/office/powerpoint/2010/main" val="3715797023"/>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98A80EA-533D-5449-A5A5-EB837E3A0F96}" type="slidenum">
              <a:rPr lang="en-US"/>
              <a:pPr>
                <a:defRPr/>
              </a:pPr>
              <a:t>‹#›</a:t>
            </a:fld>
            <a:endParaRPr lang="en-US"/>
          </a:p>
        </p:txBody>
      </p:sp>
    </p:spTree>
    <p:extLst>
      <p:ext uri="{BB962C8B-B14F-4D97-AF65-F5344CB8AC3E}">
        <p14:creationId xmlns:p14="http://schemas.microsoft.com/office/powerpoint/2010/main" val="3756340855"/>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6F54036-4C86-EA4C-B75D-5050339ED689}" type="slidenum">
              <a:rPr lang="en-US"/>
              <a:pPr>
                <a:defRPr/>
              </a:pPr>
              <a:t>‹#›</a:t>
            </a:fld>
            <a:endParaRPr lang="en-US"/>
          </a:p>
        </p:txBody>
      </p:sp>
    </p:spTree>
    <p:extLst>
      <p:ext uri="{BB962C8B-B14F-4D97-AF65-F5344CB8AC3E}">
        <p14:creationId xmlns:p14="http://schemas.microsoft.com/office/powerpoint/2010/main" val="37495889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3567707320"/>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271EB14-5F75-194C-AA46-D8F082723071}" type="slidenum">
              <a:rPr lang="en-US"/>
              <a:pPr>
                <a:defRPr/>
              </a:pPr>
              <a:t>‹#›</a:t>
            </a:fld>
            <a:endParaRPr lang="en-US"/>
          </a:p>
        </p:txBody>
      </p:sp>
    </p:spTree>
    <p:extLst>
      <p:ext uri="{BB962C8B-B14F-4D97-AF65-F5344CB8AC3E}">
        <p14:creationId xmlns:p14="http://schemas.microsoft.com/office/powerpoint/2010/main" val="2185027072"/>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0FCAB85-541E-F049-9594-56E7ACC02ADB}" type="slidenum">
              <a:rPr lang="en-US"/>
              <a:pPr>
                <a:defRPr/>
              </a:pPr>
              <a:t>‹#›</a:t>
            </a:fld>
            <a:endParaRPr lang="en-US"/>
          </a:p>
        </p:txBody>
      </p:sp>
    </p:spTree>
    <p:extLst>
      <p:ext uri="{BB962C8B-B14F-4D97-AF65-F5344CB8AC3E}">
        <p14:creationId xmlns:p14="http://schemas.microsoft.com/office/powerpoint/2010/main" val="1154748767"/>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84095EE-245F-4C4B-BEFC-4C26D284C876}" type="slidenum">
              <a:rPr lang="en-US"/>
              <a:pPr>
                <a:defRPr/>
              </a:pPr>
              <a:t>‹#›</a:t>
            </a:fld>
            <a:endParaRPr lang="en-US"/>
          </a:p>
        </p:txBody>
      </p:sp>
    </p:spTree>
    <p:extLst>
      <p:ext uri="{BB962C8B-B14F-4D97-AF65-F5344CB8AC3E}">
        <p14:creationId xmlns:p14="http://schemas.microsoft.com/office/powerpoint/2010/main" val="3378769718"/>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7945990-3FAD-5641-8E2B-31DFF63EC83C}" type="slidenum">
              <a:rPr lang="en-US"/>
              <a:pPr>
                <a:defRPr/>
              </a:pPr>
              <a:t>‹#›</a:t>
            </a:fld>
            <a:endParaRPr lang="en-US"/>
          </a:p>
        </p:txBody>
      </p:sp>
    </p:spTree>
    <p:extLst>
      <p:ext uri="{BB962C8B-B14F-4D97-AF65-F5344CB8AC3E}">
        <p14:creationId xmlns:p14="http://schemas.microsoft.com/office/powerpoint/2010/main" val="517346354"/>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34269E5-6556-D94C-B7AE-B56000498159}" type="slidenum">
              <a:rPr lang="en-US"/>
              <a:pPr>
                <a:defRPr/>
              </a:pPr>
              <a:t>‹#›</a:t>
            </a:fld>
            <a:endParaRPr lang="en-US"/>
          </a:p>
        </p:txBody>
      </p:sp>
    </p:spTree>
    <p:extLst>
      <p:ext uri="{BB962C8B-B14F-4D97-AF65-F5344CB8AC3E}">
        <p14:creationId xmlns:p14="http://schemas.microsoft.com/office/powerpoint/2010/main" val="3862426050"/>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C070CAF-5016-9E41-979F-98E48AD5F932}" type="slidenum">
              <a:rPr lang="en-US"/>
              <a:pPr>
                <a:defRPr/>
              </a:pPr>
              <a:t>‹#›</a:t>
            </a:fld>
            <a:endParaRPr lang="en-US"/>
          </a:p>
        </p:txBody>
      </p:sp>
    </p:spTree>
    <p:extLst>
      <p:ext uri="{BB962C8B-B14F-4D97-AF65-F5344CB8AC3E}">
        <p14:creationId xmlns:p14="http://schemas.microsoft.com/office/powerpoint/2010/main" val="1631245279"/>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DAE1E73-9F3B-B44E-BC25-2CCFA4495507}" type="slidenum">
              <a:rPr lang="en-US"/>
              <a:pPr>
                <a:defRPr/>
              </a:pPr>
              <a:t>‹#›</a:t>
            </a:fld>
            <a:endParaRPr lang="en-US"/>
          </a:p>
        </p:txBody>
      </p:sp>
    </p:spTree>
    <p:extLst>
      <p:ext uri="{BB962C8B-B14F-4D97-AF65-F5344CB8AC3E}">
        <p14:creationId xmlns:p14="http://schemas.microsoft.com/office/powerpoint/2010/main" val="1258210488"/>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83B659F-AA70-0F47-8793-E47646D87C70}" type="slidenum">
              <a:rPr lang="en-US"/>
              <a:pPr>
                <a:defRPr/>
              </a:pPr>
              <a:t>‹#›</a:t>
            </a:fld>
            <a:endParaRPr lang="en-US"/>
          </a:p>
        </p:txBody>
      </p:sp>
    </p:spTree>
    <p:extLst>
      <p:ext uri="{BB962C8B-B14F-4D97-AF65-F5344CB8AC3E}">
        <p14:creationId xmlns:p14="http://schemas.microsoft.com/office/powerpoint/2010/main" val="640506228"/>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ECE591F-B568-E942-81FC-6C7E226F36D5}" type="slidenum">
              <a:rPr lang="en-US"/>
              <a:pPr>
                <a:defRPr/>
              </a:pPr>
              <a:t>‹#›</a:t>
            </a:fld>
            <a:endParaRPr lang="en-US"/>
          </a:p>
        </p:txBody>
      </p:sp>
    </p:spTree>
    <p:extLst>
      <p:ext uri="{BB962C8B-B14F-4D97-AF65-F5344CB8AC3E}">
        <p14:creationId xmlns:p14="http://schemas.microsoft.com/office/powerpoint/2010/main" val="2566136387"/>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F635B6A-80FB-C74F-A789-AF2CEB1CF9D1}" type="slidenum">
              <a:rPr lang="en-US"/>
              <a:pPr>
                <a:defRPr/>
              </a:pPr>
              <a:t>‹#›</a:t>
            </a:fld>
            <a:endParaRPr lang="en-US"/>
          </a:p>
        </p:txBody>
      </p:sp>
    </p:spTree>
    <p:extLst>
      <p:ext uri="{BB962C8B-B14F-4D97-AF65-F5344CB8AC3E}">
        <p14:creationId xmlns:p14="http://schemas.microsoft.com/office/powerpoint/2010/main" val="17315699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3856369418"/>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4B45655-929F-6A43-9D8A-32A7D3A80304}" type="slidenum">
              <a:rPr lang="en-US"/>
              <a:pPr>
                <a:defRPr/>
              </a:pPr>
              <a:t>‹#›</a:t>
            </a:fld>
            <a:endParaRPr lang="en-US"/>
          </a:p>
        </p:txBody>
      </p:sp>
    </p:spTree>
    <p:extLst>
      <p:ext uri="{BB962C8B-B14F-4D97-AF65-F5344CB8AC3E}">
        <p14:creationId xmlns:p14="http://schemas.microsoft.com/office/powerpoint/2010/main" val="1612336441"/>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B000F0C-C288-3448-8491-4E0B07CB6091}" type="slidenum">
              <a:rPr lang="en-US"/>
              <a:pPr>
                <a:defRPr/>
              </a:pPr>
              <a:t>‹#›</a:t>
            </a:fld>
            <a:endParaRPr lang="en-US"/>
          </a:p>
        </p:txBody>
      </p:sp>
    </p:spTree>
    <p:extLst>
      <p:ext uri="{BB962C8B-B14F-4D97-AF65-F5344CB8AC3E}">
        <p14:creationId xmlns:p14="http://schemas.microsoft.com/office/powerpoint/2010/main" val="1277598459"/>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BF401ED-9A01-D541-9268-6E5E830E686C}" type="slidenum">
              <a:rPr lang="en-US"/>
              <a:pPr>
                <a:defRPr/>
              </a:pPr>
              <a:t>‹#›</a:t>
            </a:fld>
            <a:endParaRPr lang="en-US"/>
          </a:p>
        </p:txBody>
      </p:sp>
    </p:spTree>
    <p:extLst>
      <p:ext uri="{BB962C8B-B14F-4D97-AF65-F5344CB8AC3E}">
        <p14:creationId xmlns:p14="http://schemas.microsoft.com/office/powerpoint/2010/main" val="41308780"/>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3BB47E6-1732-9543-9B99-018F8B96109A}" type="slidenum">
              <a:rPr lang="en-US"/>
              <a:pPr>
                <a:defRPr/>
              </a:pPr>
              <a:t>‹#›</a:t>
            </a:fld>
            <a:endParaRPr lang="en-US"/>
          </a:p>
        </p:txBody>
      </p:sp>
    </p:spTree>
    <p:extLst>
      <p:ext uri="{BB962C8B-B14F-4D97-AF65-F5344CB8AC3E}">
        <p14:creationId xmlns:p14="http://schemas.microsoft.com/office/powerpoint/2010/main" val="2021651495"/>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5712DAB-E05B-824B-8BFB-A69DC96255A5}" type="slidenum">
              <a:rPr lang="en-US"/>
              <a:pPr>
                <a:defRPr/>
              </a:pPr>
              <a:t>‹#›</a:t>
            </a:fld>
            <a:endParaRPr lang="en-US"/>
          </a:p>
        </p:txBody>
      </p:sp>
    </p:spTree>
    <p:extLst>
      <p:ext uri="{BB962C8B-B14F-4D97-AF65-F5344CB8AC3E}">
        <p14:creationId xmlns:p14="http://schemas.microsoft.com/office/powerpoint/2010/main" val="3756733096"/>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2A7E7B8-3BB4-314A-8E27-4003D35FB1AC}" type="slidenum">
              <a:rPr lang="en-US"/>
              <a:pPr>
                <a:defRPr/>
              </a:pPr>
              <a:t>‹#›</a:t>
            </a:fld>
            <a:endParaRPr lang="en-US"/>
          </a:p>
        </p:txBody>
      </p:sp>
    </p:spTree>
    <p:extLst>
      <p:ext uri="{BB962C8B-B14F-4D97-AF65-F5344CB8AC3E}">
        <p14:creationId xmlns:p14="http://schemas.microsoft.com/office/powerpoint/2010/main" val="390339676"/>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D22061E-9D7C-6845-BB95-8F8DB6960DF1}" type="slidenum">
              <a:rPr lang="en-US"/>
              <a:pPr>
                <a:defRPr/>
              </a:pPr>
              <a:t>‹#›</a:t>
            </a:fld>
            <a:endParaRPr lang="en-US"/>
          </a:p>
        </p:txBody>
      </p:sp>
    </p:spTree>
    <p:extLst>
      <p:ext uri="{BB962C8B-B14F-4D97-AF65-F5344CB8AC3E}">
        <p14:creationId xmlns:p14="http://schemas.microsoft.com/office/powerpoint/2010/main" val="3465571813"/>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F25AC2-CDAF-784E-B0E6-A18F11C9A56C}" type="slidenum">
              <a:rPr lang="en-US"/>
              <a:pPr>
                <a:defRPr/>
              </a:pPr>
              <a:t>‹#›</a:t>
            </a:fld>
            <a:endParaRPr lang="en-US"/>
          </a:p>
        </p:txBody>
      </p:sp>
    </p:spTree>
    <p:extLst>
      <p:ext uri="{BB962C8B-B14F-4D97-AF65-F5344CB8AC3E}">
        <p14:creationId xmlns:p14="http://schemas.microsoft.com/office/powerpoint/2010/main" val="2284588674"/>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4DFD92D-D0EF-334D-984C-8579126316E8}" type="slidenum">
              <a:rPr lang="en-US"/>
              <a:pPr>
                <a:defRPr/>
              </a:pPr>
              <a:t>‹#›</a:t>
            </a:fld>
            <a:endParaRPr lang="en-US"/>
          </a:p>
        </p:txBody>
      </p:sp>
    </p:spTree>
    <p:extLst>
      <p:ext uri="{BB962C8B-B14F-4D97-AF65-F5344CB8AC3E}">
        <p14:creationId xmlns:p14="http://schemas.microsoft.com/office/powerpoint/2010/main" val="4171348522"/>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6358D6E-9C81-D94B-BD32-F366E0A00406}" type="slidenum">
              <a:rPr lang="en-US"/>
              <a:pPr>
                <a:defRPr/>
              </a:pPr>
              <a:t>‹#›</a:t>
            </a:fld>
            <a:endParaRPr lang="en-US"/>
          </a:p>
        </p:txBody>
      </p:sp>
    </p:spTree>
    <p:extLst>
      <p:ext uri="{BB962C8B-B14F-4D97-AF65-F5344CB8AC3E}">
        <p14:creationId xmlns:p14="http://schemas.microsoft.com/office/powerpoint/2010/main" val="34804551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1061588790"/>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1366FC2-0171-1240-9C88-D1647C0F41E6}" type="slidenum">
              <a:rPr lang="en-US"/>
              <a:pPr>
                <a:defRPr/>
              </a:pPr>
              <a:t>‹#›</a:t>
            </a:fld>
            <a:endParaRPr lang="en-US"/>
          </a:p>
        </p:txBody>
      </p:sp>
    </p:spTree>
    <p:extLst>
      <p:ext uri="{BB962C8B-B14F-4D97-AF65-F5344CB8AC3E}">
        <p14:creationId xmlns:p14="http://schemas.microsoft.com/office/powerpoint/2010/main" val="359361146"/>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0F84139-4EC2-454D-8C3D-585FABBF1061}" type="slidenum">
              <a:rPr lang="en-US"/>
              <a:pPr>
                <a:defRPr/>
              </a:pPr>
              <a:t>‹#›</a:t>
            </a:fld>
            <a:endParaRPr lang="en-US"/>
          </a:p>
        </p:txBody>
      </p:sp>
    </p:spTree>
    <p:extLst>
      <p:ext uri="{BB962C8B-B14F-4D97-AF65-F5344CB8AC3E}">
        <p14:creationId xmlns:p14="http://schemas.microsoft.com/office/powerpoint/2010/main" val="2949802396"/>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65038E7-F3FF-A741-B4C0-60F8EE104642}" type="slidenum">
              <a:rPr lang="en-US"/>
              <a:pPr>
                <a:defRPr/>
              </a:pPr>
              <a:t>‹#›</a:t>
            </a:fld>
            <a:endParaRPr lang="en-US"/>
          </a:p>
        </p:txBody>
      </p:sp>
    </p:spTree>
    <p:extLst>
      <p:ext uri="{BB962C8B-B14F-4D97-AF65-F5344CB8AC3E}">
        <p14:creationId xmlns:p14="http://schemas.microsoft.com/office/powerpoint/2010/main" val="2273075895"/>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FE197EA-5EE5-9449-80B3-38EB4BB6D923}" type="slidenum">
              <a:rPr lang="en-US"/>
              <a:pPr>
                <a:defRPr/>
              </a:pPr>
              <a:t>‹#›</a:t>
            </a:fld>
            <a:endParaRPr lang="en-US"/>
          </a:p>
        </p:txBody>
      </p:sp>
    </p:spTree>
    <p:extLst>
      <p:ext uri="{BB962C8B-B14F-4D97-AF65-F5344CB8AC3E}">
        <p14:creationId xmlns:p14="http://schemas.microsoft.com/office/powerpoint/2010/main" val="2908805670"/>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BDA2E6A-8BB7-0345-96A2-4579A8E4993D}" type="slidenum">
              <a:rPr lang="en-US"/>
              <a:pPr>
                <a:defRPr/>
              </a:pPr>
              <a:t>‹#›</a:t>
            </a:fld>
            <a:endParaRPr lang="en-US"/>
          </a:p>
        </p:txBody>
      </p:sp>
    </p:spTree>
    <p:extLst>
      <p:ext uri="{BB962C8B-B14F-4D97-AF65-F5344CB8AC3E}">
        <p14:creationId xmlns:p14="http://schemas.microsoft.com/office/powerpoint/2010/main" val="1385560184"/>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535ED2D-BB69-3C44-8FFB-FB509F5E1A71}" type="slidenum">
              <a:rPr lang="en-US"/>
              <a:pPr>
                <a:defRPr/>
              </a:pPr>
              <a:t>‹#›</a:t>
            </a:fld>
            <a:endParaRPr lang="en-US"/>
          </a:p>
        </p:txBody>
      </p:sp>
    </p:spTree>
    <p:extLst>
      <p:ext uri="{BB962C8B-B14F-4D97-AF65-F5344CB8AC3E}">
        <p14:creationId xmlns:p14="http://schemas.microsoft.com/office/powerpoint/2010/main" val="674302580"/>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743A5F5-316E-9849-AC54-F7828DF1C970}" type="slidenum">
              <a:rPr lang="en-US"/>
              <a:pPr>
                <a:defRPr/>
              </a:pPr>
              <a:t>‹#›</a:t>
            </a:fld>
            <a:endParaRPr lang="en-US"/>
          </a:p>
        </p:txBody>
      </p:sp>
    </p:spTree>
    <p:extLst>
      <p:ext uri="{BB962C8B-B14F-4D97-AF65-F5344CB8AC3E}">
        <p14:creationId xmlns:p14="http://schemas.microsoft.com/office/powerpoint/2010/main" val="4167713614"/>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3BD2389-62EE-764D-8180-1C18D1D0581D}" type="slidenum">
              <a:rPr lang="en-US"/>
              <a:pPr>
                <a:defRPr/>
              </a:pPr>
              <a:t>‹#›</a:t>
            </a:fld>
            <a:endParaRPr lang="en-US"/>
          </a:p>
        </p:txBody>
      </p:sp>
    </p:spTree>
    <p:extLst>
      <p:ext uri="{BB962C8B-B14F-4D97-AF65-F5344CB8AC3E}">
        <p14:creationId xmlns:p14="http://schemas.microsoft.com/office/powerpoint/2010/main" val="2107700606"/>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21C2897-9BD8-6C46-B0CC-C20436BAD895}" type="slidenum">
              <a:rPr lang="en-US"/>
              <a:pPr>
                <a:defRPr/>
              </a:pPr>
              <a:t>‹#›</a:t>
            </a:fld>
            <a:endParaRPr lang="en-US"/>
          </a:p>
        </p:txBody>
      </p:sp>
    </p:spTree>
    <p:extLst>
      <p:ext uri="{BB962C8B-B14F-4D97-AF65-F5344CB8AC3E}">
        <p14:creationId xmlns:p14="http://schemas.microsoft.com/office/powerpoint/2010/main" val="1365048196"/>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F4A957D-78C7-0546-80D6-F79E1E6BA9A6}" type="slidenum">
              <a:rPr lang="en-US"/>
              <a:pPr>
                <a:defRPr/>
              </a:pPr>
              <a:t>‹#›</a:t>
            </a:fld>
            <a:endParaRPr lang="en-US"/>
          </a:p>
        </p:txBody>
      </p:sp>
    </p:spTree>
    <p:extLst>
      <p:ext uri="{BB962C8B-B14F-4D97-AF65-F5344CB8AC3E}">
        <p14:creationId xmlns:p14="http://schemas.microsoft.com/office/powerpoint/2010/main" val="1645980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63E9606-F166-6D4D-B638-41696D4AABCB}" type="slidenum">
              <a:rPr lang="en-US"/>
              <a:pPr>
                <a:defRPr/>
              </a:pPr>
              <a:t>‹#›</a:t>
            </a:fld>
            <a:endParaRPr lang="en-US"/>
          </a:p>
        </p:txBody>
      </p:sp>
    </p:spTree>
    <p:extLst>
      <p:ext uri="{BB962C8B-B14F-4D97-AF65-F5344CB8AC3E}">
        <p14:creationId xmlns:p14="http://schemas.microsoft.com/office/powerpoint/2010/main" val="24878905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3202880056"/>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E987C91-A899-CC41-AED2-1FE752129202}" type="slidenum">
              <a:rPr lang="en-US"/>
              <a:pPr>
                <a:defRPr/>
              </a:pPr>
              <a:t>‹#›</a:t>
            </a:fld>
            <a:endParaRPr lang="en-US"/>
          </a:p>
        </p:txBody>
      </p:sp>
    </p:spTree>
    <p:extLst>
      <p:ext uri="{BB962C8B-B14F-4D97-AF65-F5344CB8AC3E}">
        <p14:creationId xmlns:p14="http://schemas.microsoft.com/office/powerpoint/2010/main" val="394722684"/>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CF1FEAB-4C59-294C-B6DF-75B7F99DC4BD}" type="slidenum">
              <a:rPr lang="en-US"/>
              <a:pPr>
                <a:defRPr/>
              </a:pPr>
              <a:t>‹#›</a:t>
            </a:fld>
            <a:endParaRPr lang="en-US"/>
          </a:p>
        </p:txBody>
      </p:sp>
    </p:spTree>
    <p:extLst>
      <p:ext uri="{BB962C8B-B14F-4D97-AF65-F5344CB8AC3E}">
        <p14:creationId xmlns:p14="http://schemas.microsoft.com/office/powerpoint/2010/main" val="2153598198"/>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C381548-B585-D54A-B661-15D4DABB6947}" type="slidenum">
              <a:rPr lang="en-US"/>
              <a:pPr>
                <a:defRPr/>
              </a:pPr>
              <a:t>‹#›</a:t>
            </a:fld>
            <a:endParaRPr lang="en-US"/>
          </a:p>
        </p:txBody>
      </p:sp>
    </p:spTree>
    <p:extLst>
      <p:ext uri="{BB962C8B-B14F-4D97-AF65-F5344CB8AC3E}">
        <p14:creationId xmlns:p14="http://schemas.microsoft.com/office/powerpoint/2010/main" val="3145325656"/>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F2902F8-46AE-A64C-9560-72A3BEEFE977}" type="slidenum">
              <a:rPr lang="en-US"/>
              <a:pPr>
                <a:defRPr/>
              </a:pPr>
              <a:t>‹#›</a:t>
            </a:fld>
            <a:endParaRPr lang="en-US"/>
          </a:p>
        </p:txBody>
      </p:sp>
    </p:spTree>
    <p:extLst>
      <p:ext uri="{BB962C8B-B14F-4D97-AF65-F5344CB8AC3E}">
        <p14:creationId xmlns:p14="http://schemas.microsoft.com/office/powerpoint/2010/main" val="188454494"/>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F4DA5AA-964C-0C41-B17F-4E142BD805B3}" type="slidenum">
              <a:rPr lang="en-US"/>
              <a:pPr>
                <a:defRPr/>
              </a:pPr>
              <a:t>‹#›</a:t>
            </a:fld>
            <a:endParaRPr lang="en-US"/>
          </a:p>
        </p:txBody>
      </p:sp>
    </p:spTree>
    <p:extLst>
      <p:ext uri="{BB962C8B-B14F-4D97-AF65-F5344CB8AC3E}">
        <p14:creationId xmlns:p14="http://schemas.microsoft.com/office/powerpoint/2010/main" val="2971978600"/>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DBC8307-7702-9E41-9A07-9769372A36ED}" type="slidenum">
              <a:rPr lang="en-US"/>
              <a:pPr>
                <a:defRPr/>
              </a:pPr>
              <a:t>‹#›</a:t>
            </a:fld>
            <a:endParaRPr lang="en-US"/>
          </a:p>
        </p:txBody>
      </p:sp>
    </p:spTree>
    <p:extLst>
      <p:ext uri="{BB962C8B-B14F-4D97-AF65-F5344CB8AC3E}">
        <p14:creationId xmlns:p14="http://schemas.microsoft.com/office/powerpoint/2010/main" val="3276227591"/>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244C0F1-A0AC-3148-A885-E9C03FC214F9}" type="slidenum">
              <a:rPr lang="en-US"/>
              <a:pPr>
                <a:defRPr/>
              </a:pPr>
              <a:t>‹#›</a:t>
            </a:fld>
            <a:endParaRPr lang="en-US"/>
          </a:p>
        </p:txBody>
      </p:sp>
    </p:spTree>
    <p:extLst>
      <p:ext uri="{BB962C8B-B14F-4D97-AF65-F5344CB8AC3E}">
        <p14:creationId xmlns:p14="http://schemas.microsoft.com/office/powerpoint/2010/main" val="1231067393"/>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F350145-BA1C-734E-83FD-6FF588BD050C}" type="slidenum">
              <a:rPr lang="en-US"/>
              <a:pPr>
                <a:defRPr/>
              </a:pPr>
              <a:t>‹#›</a:t>
            </a:fld>
            <a:endParaRPr lang="en-US"/>
          </a:p>
        </p:txBody>
      </p:sp>
    </p:spTree>
    <p:extLst>
      <p:ext uri="{BB962C8B-B14F-4D97-AF65-F5344CB8AC3E}">
        <p14:creationId xmlns:p14="http://schemas.microsoft.com/office/powerpoint/2010/main" val="1235759083"/>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8698BF3-99C7-4447-83DC-A99FD22C4284}" type="slidenum">
              <a:rPr lang="en-US"/>
              <a:pPr>
                <a:defRPr/>
              </a:pPr>
              <a:t>‹#›</a:t>
            </a:fld>
            <a:endParaRPr lang="en-US"/>
          </a:p>
        </p:txBody>
      </p:sp>
    </p:spTree>
    <p:extLst>
      <p:ext uri="{BB962C8B-B14F-4D97-AF65-F5344CB8AC3E}">
        <p14:creationId xmlns:p14="http://schemas.microsoft.com/office/powerpoint/2010/main" val="1645324370"/>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B95B81-F0AE-FA43-B1EC-271774F8310F}" type="slidenum">
              <a:rPr lang="en-US"/>
              <a:pPr>
                <a:defRPr/>
              </a:pPr>
              <a:t>‹#›</a:t>
            </a:fld>
            <a:endParaRPr lang="en-US"/>
          </a:p>
        </p:txBody>
      </p:sp>
    </p:spTree>
    <p:extLst>
      <p:ext uri="{BB962C8B-B14F-4D97-AF65-F5344CB8AC3E}">
        <p14:creationId xmlns:p14="http://schemas.microsoft.com/office/powerpoint/2010/main" val="36381325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3725230228"/>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54" indent="0" algn="ctr">
              <a:buNone/>
              <a:defRPr/>
            </a:lvl2pPr>
            <a:lvl3pPr marL="914306" indent="0" algn="ctr">
              <a:buNone/>
              <a:defRPr/>
            </a:lvl3pPr>
            <a:lvl4pPr marL="1371460" indent="0" algn="ctr">
              <a:buNone/>
              <a:defRPr/>
            </a:lvl4pPr>
            <a:lvl5pPr marL="1828613" indent="0" algn="ctr">
              <a:buNone/>
              <a:defRPr/>
            </a:lvl5pPr>
            <a:lvl6pPr marL="2285766" indent="0" algn="ctr">
              <a:buNone/>
              <a:defRPr/>
            </a:lvl6pPr>
            <a:lvl7pPr marL="2742920" indent="0" algn="ctr">
              <a:buNone/>
              <a:defRPr/>
            </a:lvl7pPr>
            <a:lvl8pPr marL="3200072" indent="0" algn="ctr">
              <a:buNone/>
              <a:defRPr/>
            </a:lvl8pPr>
            <a:lvl9pPr marL="3657226"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EE09B7B-4D90-9947-BA1C-07797741E4B5}" type="slidenum">
              <a:rPr lang="en-US"/>
              <a:pPr>
                <a:defRPr/>
              </a:pPr>
              <a:t>‹#›</a:t>
            </a:fld>
            <a:endParaRPr lang="en-US"/>
          </a:p>
        </p:txBody>
      </p:sp>
    </p:spTree>
    <p:extLst>
      <p:ext uri="{BB962C8B-B14F-4D97-AF65-F5344CB8AC3E}">
        <p14:creationId xmlns:p14="http://schemas.microsoft.com/office/powerpoint/2010/main" val="1357309051"/>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7F7C165-4F3C-BC40-A2C2-8B09A5F8A0F0}" type="slidenum">
              <a:rPr lang="en-US"/>
              <a:pPr>
                <a:defRPr/>
              </a:pPr>
              <a:t>‹#›</a:t>
            </a:fld>
            <a:endParaRPr lang="en-US"/>
          </a:p>
        </p:txBody>
      </p:sp>
    </p:spTree>
    <p:extLst>
      <p:ext uri="{BB962C8B-B14F-4D97-AF65-F5344CB8AC3E}">
        <p14:creationId xmlns:p14="http://schemas.microsoft.com/office/powerpoint/2010/main" val="2919135818"/>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lvl1pPr>
            <a:lvl2pPr marL="457154" indent="0">
              <a:buNone/>
              <a:defRPr sz="1800"/>
            </a:lvl2pPr>
            <a:lvl3pPr marL="914306" indent="0">
              <a:buNone/>
              <a:defRPr sz="1600"/>
            </a:lvl3pPr>
            <a:lvl4pPr marL="1371460" indent="0">
              <a:buNone/>
              <a:defRPr sz="1400"/>
            </a:lvl4pPr>
            <a:lvl5pPr marL="1828613" indent="0">
              <a:buNone/>
              <a:defRPr sz="1400"/>
            </a:lvl5pPr>
            <a:lvl6pPr marL="2285766" indent="0">
              <a:buNone/>
              <a:defRPr sz="1400"/>
            </a:lvl6pPr>
            <a:lvl7pPr marL="2742920" indent="0">
              <a:buNone/>
              <a:defRPr sz="1400"/>
            </a:lvl7pPr>
            <a:lvl8pPr marL="3200072" indent="0">
              <a:buNone/>
              <a:defRPr sz="1400"/>
            </a:lvl8pPr>
            <a:lvl9pPr marL="3657226"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FA328AB-A448-1D4E-8D50-F03B0E4B5873}" type="slidenum">
              <a:rPr lang="en-US"/>
              <a:pPr>
                <a:defRPr/>
              </a:pPr>
              <a:t>‹#›</a:t>
            </a:fld>
            <a:endParaRPr lang="en-US"/>
          </a:p>
        </p:txBody>
      </p:sp>
    </p:spTree>
    <p:extLst>
      <p:ext uri="{BB962C8B-B14F-4D97-AF65-F5344CB8AC3E}">
        <p14:creationId xmlns:p14="http://schemas.microsoft.com/office/powerpoint/2010/main" val="640938921"/>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CA502CF-0991-2444-9A20-6E86DAFF98D4}" type="slidenum">
              <a:rPr lang="en-US"/>
              <a:pPr>
                <a:defRPr/>
              </a:pPr>
              <a:t>‹#›</a:t>
            </a:fld>
            <a:endParaRPr lang="en-US"/>
          </a:p>
        </p:txBody>
      </p:sp>
    </p:spTree>
    <p:extLst>
      <p:ext uri="{BB962C8B-B14F-4D97-AF65-F5344CB8AC3E}">
        <p14:creationId xmlns:p14="http://schemas.microsoft.com/office/powerpoint/2010/main" val="3357567723"/>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54" indent="0">
              <a:buNone/>
              <a:defRPr sz="2000" b="1"/>
            </a:lvl2pPr>
            <a:lvl3pPr marL="914306" indent="0">
              <a:buNone/>
              <a:defRPr sz="1800" b="1"/>
            </a:lvl3pPr>
            <a:lvl4pPr marL="1371460" indent="0">
              <a:buNone/>
              <a:defRPr sz="1600" b="1"/>
            </a:lvl4pPr>
            <a:lvl5pPr marL="1828613" indent="0">
              <a:buNone/>
              <a:defRPr sz="1600" b="1"/>
            </a:lvl5pPr>
            <a:lvl6pPr marL="2285766" indent="0">
              <a:buNone/>
              <a:defRPr sz="1600" b="1"/>
            </a:lvl6pPr>
            <a:lvl7pPr marL="2742920" indent="0">
              <a:buNone/>
              <a:defRPr sz="1600" b="1"/>
            </a:lvl7pPr>
            <a:lvl8pPr marL="3200072" indent="0">
              <a:buNone/>
              <a:defRPr sz="1600" b="1"/>
            </a:lvl8pPr>
            <a:lvl9pPr marL="365722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54" indent="0">
              <a:buNone/>
              <a:defRPr sz="2000" b="1"/>
            </a:lvl2pPr>
            <a:lvl3pPr marL="914306" indent="0">
              <a:buNone/>
              <a:defRPr sz="1800" b="1"/>
            </a:lvl3pPr>
            <a:lvl4pPr marL="1371460" indent="0">
              <a:buNone/>
              <a:defRPr sz="1600" b="1"/>
            </a:lvl4pPr>
            <a:lvl5pPr marL="1828613" indent="0">
              <a:buNone/>
              <a:defRPr sz="1600" b="1"/>
            </a:lvl5pPr>
            <a:lvl6pPr marL="2285766" indent="0">
              <a:buNone/>
              <a:defRPr sz="1600" b="1"/>
            </a:lvl6pPr>
            <a:lvl7pPr marL="2742920" indent="0">
              <a:buNone/>
              <a:defRPr sz="1600" b="1"/>
            </a:lvl7pPr>
            <a:lvl8pPr marL="3200072" indent="0">
              <a:buNone/>
              <a:defRPr sz="1600" b="1"/>
            </a:lvl8pPr>
            <a:lvl9pPr marL="365722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E651083-5E74-244B-AE18-AAF5B8CCBDED}" type="slidenum">
              <a:rPr lang="en-US"/>
              <a:pPr>
                <a:defRPr/>
              </a:pPr>
              <a:t>‹#›</a:t>
            </a:fld>
            <a:endParaRPr lang="en-US"/>
          </a:p>
        </p:txBody>
      </p:sp>
    </p:spTree>
    <p:extLst>
      <p:ext uri="{BB962C8B-B14F-4D97-AF65-F5344CB8AC3E}">
        <p14:creationId xmlns:p14="http://schemas.microsoft.com/office/powerpoint/2010/main" val="3571074041"/>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F4794C8-1380-E441-97ED-DAF82C4FE0F3}" type="slidenum">
              <a:rPr lang="en-US"/>
              <a:pPr>
                <a:defRPr/>
              </a:pPr>
              <a:t>‹#›</a:t>
            </a:fld>
            <a:endParaRPr lang="en-US"/>
          </a:p>
        </p:txBody>
      </p:sp>
    </p:spTree>
    <p:extLst>
      <p:ext uri="{BB962C8B-B14F-4D97-AF65-F5344CB8AC3E}">
        <p14:creationId xmlns:p14="http://schemas.microsoft.com/office/powerpoint/2010/main" val="304554649"/>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1286E3D-FE65-BF46-AF7B-5E4028C2D447}" type="slidenum">
              <a:rPr lang="en-US"/>
              <a:pPr>
                <a:defRPr/>
              </a:pPr>
              <a:t>‹#›</a:t>
            </a:fld>
            <a:endParaRPr lang="en-US"/>
          </a:p>
        </p:txBody>
      </p:sp>
    </p:spTree>
    <p:extLst>
      <p:ext uri="{BB962C8B-B14F-4D97-AF65-F5344CB8AC3E}">
        <p14:creationId xmlns:p14="http://schemas.microsoft.com/office/powerpoint/2010/main" val="81302461"/>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154" indent="0">
              <a:buNone/>
              <a:defRPr sz="1200"/>
            </a:lvl2pPr>
            <a:lvl3pPr marL="914306" indent="0">
              <a:buNone/>
              <a:defRPr sz="1000"/>
            </a:lvl3pPr>
            <a:lvl4pPr marL="1371460" indent="0">
              <a:buNone/>
              <a:defRPr sz="900"/>
            </a:lvl4pPr>
            <a:lvl5pPr marL="1828613" indent="0">
              <a:buNone/>
              <a:defRPr sz="900"/>
            </a:lvl5pPr>
            <a:lvl6pPr marL="2285766" indent="0">
              <a:buNone/>
              <a:defRPr sz="900"/>
            </a:lvl6pPr>
            <a:lvl7pPr marL="2742920" indent="0">
              <a:buNone/>
              <a:defRPr sz="900"/>
            </a:lvl7pPr>
            <a:lvl8pPr marL="3200072" indent="0">
              <a:buNone/>
              <a:defRPr sz="900"/>
            </a:lvl8pPr>
            <a:lvl9pPr marL="3657226"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D116484-0B13-1E4C-9604-F9F246257607}" type="slidenum">
              <a:rPr lang="en-US"/>
              <a:pPr>
                <a:defRPr/>
              </a:pPr>
              <a:t>‹#›</a:t>
            </a:fld>
            <a:endParaRPr lang="en-US"/>
          </a:p>
        </p:txBody>
      </p:sp>
    </p:spTree>
    <p:extLst>
      <p:ext uri="{BB962C8B-B14F-4D97-AF65-F5344CB8AC3E}">
        <p14:creationId xmlns:p14="http://schemas.microsoft.com/office/powerpoint/2010/main" val="669068823"/>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4" indent="0">
              <a:buNone/>
              <a:defRPr sz="2800"/>
            </a:lvl2pPr>
            <a:lvl3pPr marL="914306" indent="0">
              <a:buNone/>
              <a:defRPr sz="2400"/>
            </a:lvl3pPr>
            <a:lvl4pPr marL="1371460" indent="0">
              <a:buNone/>
              <a:defRPr sz="2000"/>
            </a:lvl4pPr>
            <a:lvl5pPr marL="1828613" indent="0">
              <a:buNone/>
              <a:defRPr sz="2000"/>
            </a:lvl5pPr>
            <a:lvl6pPr marL="2285766" indent="0">
              <a:buNone/>
              <a:defRPr sz="2000"/>
            </a:lvl6pPr>
            <a:lvl7pPr marL="2742920" indent="0">
              <a:buNone/>
              <a:defRPr sz="2000"/>
            </a:lvl7pPr>
            <a:lvl8pPr marL="3200072" indent="0">
              <a:buNone/>
              <a:defRPr sz="2000"/>
            </a:lvl8pPr>
            <a:lvl9pPr marL="3657226"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4" indent="0">
              <a:buNone/>
              <a:defRPr sz="1200"/>
            </a:lvl2pPr>
            <a:lvl3pPr marL="914306" indent="0">
              <a:buNone/>
              <a:defRPr sz="1000"/>
            </a:lvl3pPr>
            <a:lvl4pPr marL="1371460" indent="0">
              <a:buNone/>
              <a:defRPr sz="900"/>
            </a:lvl4pPr>
            <a:lvl5pPr marL="1828613" indent="0">
              <a:buNone/>
              <a:defRPr sz="900"/>
            </a:lvl5pPr>
            <a:lvl6pPr marL="2285766" indent="0">
              <a:buNone/>
              <a:defRPr sz="900"/>
            </a:lvl6pPr>
            <a:lvl7pPr marL="2742920" indent="0">
              <a:buNone/>
              <a:defRPr sz="900"/>
            </a:lvl7pPr>
            <a:lvl8pPr marL="3200072" indent="0">
              <a:buNone/>
              <a:defRPr sz="900"/>
            </a:lvl8pPr>
            <a:lvl9pPr marL="3657226"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8F0E7-A26B-D645-9EED-45AEB4748719}" type="slidenum">
              <a:rPr lang="en-US"/>
              <a:pPr>
                <a:defRPr/>
              </a:pPr>
              <a:t>‹#›</a:t>
            </a:fld>
            <a:endParaRPr lang="en-US"/>
          </a:p>
        </p:txBody>
      </p:sp>
    </p:spTree>
    <p:extLst>
      <p:ext uri="{BB962C8B-B14F-4D97-AF65-F5344CB8AC3E}">
        <p14:creationId xmlns:p14="http://schemas.microsoft.com/office/powerpoint/2010/main" val="380856961"/>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BFB174B-E2E1-5740-BB25-99ADA8B5BCE4}" type="slidenum">
              <a:rPr lang="en-US"/>
              <a:pPr>
                <a:defRPr/>
              </a:pPr>
              <a:t>‹#›</a:t>
            </a:fld>
            <a:endParaRPr lang="en-US"/>
          </a:p>
        </p:txBody>
      </p:sp>
    </p:spTree>
    <p:extLst>
      <p:ext uri="{BB962C8B-B14F-4D97-AF65-F5344CB8AC3E}">
        <p14:creationId xmlns:p14="http://schemas.microsoft.com/office/powerpoint/2010/main" val="3153732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2613171351"/>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1"/>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1"/>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38C5E4E-A49D-A743-8200-A523A55D7949}" type="slidenum">
              <a:rPr lang="en-US"/>
              <a:pPr>
                <a:defRPr/>
              </a:pPr>
              <a:t>‹#›</a:t>
            </a:fld>
            <a:endParaRPr lang="en-US"/>
          </a:p>
        </p:txBody>
      </p:sp>
    </p:spTree>
    <p:extLst>
      <p:ext uri="{BB962C8B-B14F-4D97-AF65-F5344CB8AC3E}">
        <p14:creationId xmlns:p14="http://schemas.microsoft.com/office/powerpoint/2010/main" val="1746717720"/>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ADE7E17-A737-C44A-9D46-F44A808807B9}" type="slidenum">
              <a:rPr lang="en-US"/>
              <a:pPr>
                <a:defRPr/>
              </a:pPr>
              <a:t>‹#›</a:t>
            </a:fld>
            <a:endParaRPr lang="en-US"/>
          </a:p>
        </p:txBody>
      </p:sp>
    </p:spTree>
    <p:extLst>
      <p:ext uri="{BB962C8B-B14F-4D97-AF65-F5344CB8AC3E}">
        <p14:creationId xmlns:p14="http://schemas.microsoft.com/office/powerpoint/2010/main" val="561685721"/>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5199773-DE23-354F-BD7E-B59E053E9F45}" type="slidenum">
              <a:rPr lang="en-US"/>
              <a:pPr>
                <a:defRPr/>
              </a:pPr>
              <a:t>‹#›</a:t>
            </a:fld>
            <a:endParaRPr lang="en-US"/>
          </a:p>
        </p:txBody>
      </p:sp>
    </p:spTree>
    <p:extLst>
      <p:ext uri="{BB962C8B-B14F-4D97-AF65-F5344CB8AC3E}">
        <p14:creationId xmlns:p14="http://schemas.microsoft.com/office/powerpoint/2010/main" val="4007295583"/>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FFCD176-3AAB-AB41-9EF8-122C7103B6E9}" type="slidenum">
              <a:rPr lang="en-US"/>
              <a:pPr>
                <a:defRPr/>
              </a:pPr>
              <a:t>‹#›</a:t>
            </a:fld>
            <a:endParaRPr lang="en-US"/>
          </a:p>
        </p:txBody>
      </p:sp>
    </p:spTree>
    <p:extLst>
      <p:ext uri="{BB962C8B-B14F-4D97-AF65-F5344CB8AC3E}">
        <p14:creationId xmlns:p14="http://schemas.microsoft.com/office/powerpoint/2010/main" val="3824316877"/>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9452F66-6E24-4441-811C-412EECCA523E}" type="slidenum">
              <a:rPr lang="en-US"/>
              <a:pPr>
                <a:defRPr/>
              </a:pPr>
              <a:t>‹#›</a:t>
            </a:fld>
            <a:endParaRPr lang="en-US"/>
          </a:p>
        </p:txBody>
      </p:sp>
    </p:spTree>
    <p:extLst>
      <p:ext uri="{BB962C8B-B14F-4D97-AF65-F5344CB8AC3E}">
        <p14:creationId xmlns:p14="http://schemas.microsoft.com/office/powerpoint/2010/main" val="2447989171"/>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643C5C8-4C98-9D4E-9398-974CC8D230C1}" type="slidenum">
              <a:rPr lang="en-US"/>
              <a:pPr>
                <a:defRPr/>
              </a:pPr>
              <a:t>‹#›</a:t>
            </a:fld>
            <a:endParaRPr lang="en-US"/>
          </a:p>
        </p:txBody>
      </p:sp>
    </p:spTree>
    <p:extLst>
      <p:ext uri="{BB962C8B-B14F-4D97-AF65-F5344CB8AC3E}">
        <p14:creationId xmlns:p14="http://schemas.microsoft.com/office/powerpoint/2010/main" val="909684318"/>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ADB69AE-1AAE-0C45-BB49-0B865F1F150A}" type="slidenum">
              <a:rPr lang="en-US"/>
              <a:pPr>
                <a:defRPr/>
              </a:pPr>
              <a:t>‹#›</a:t>
            </a:fld>
            <a:endParaRPr lang="en-US"/>
          </a:p>
        </p:txBody>
      </p:sp>
    </p:spTree>
    <p:extLst>
      <p:ext uri="{BB962C8B-B14F-4D97-AF65-F5344CB8AC3E}">
        <p14:creationId xmlns:p14="http://schemas.microsoft.com/office/powerpoint/2010/main" val="1152191981"/>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61EF51C-7ABA-504E-A688-547339970BF0}" type="slidenum">
              <a:rPr lang="en-US"/>
              <a:pPr>
                <a:defRPr/>
              </a:pPr>
              <a:t>‹#›</a:t>
            </a:fld>
            <a:endParaRPr lang="en-US"/>
          </a:p>
        </p:txBody>
      </p:sp>
    </p:spTree>
    <p:extLst>
      <p:ext uri="{BB962C8B-B14F-4D97-AF65-F5344CB8AC3E}">
        <p14:creationId xmlns:p14="http://schemas.microsoft.com/office/powerpoint/2010/main" val="2821931233"/>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E98050E-770C-7B4B-8A4C-DBB81FAB1A74}" type="slidenum">
              <a:rPr lang="en-US"/>
              <a:pPr>
                <a:defRPr/>
              </a:pPr>
              <a:t>‹#›</a:t>
            </a:fld>
            <a:endParaRPr lang="en-US"/>
          </a:p>
        </p:txBody>
      </p:sp>
    </p:spTree>
    <p:extLst>
      <p:ext uri="{BB962C8B-B14F-4D97-AF65-F5344CB8AC3E}">
        <p14:creationId xmlns:p14="http://schemas.microsoft.com/office/powerpoint/2010/main" val="3269262283"/>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F960491-8CFE-A145-89D2-11756E778C42}" type="slidenum">
              <a:rPr lang="en-US"/>
              <a:pPr>
                <a:defRPr/>
              </a:pPr>
              <a:t>‹#›</a:t>
            </a:fld>
            <a:endParaRPr lang="en-US"/>
          </a:p>
        </p:txBody>
      </p:sp>
    </p:spTree>
    <p:extLst>
      <p:ext uri="{BB962C8B-B14F-4D97-AF65-F5344CB8AC3E}">
        <p14:creationId xmlns:p14="http://schemas.microsoft.com/office/powerpoint/2010/main" val="10684547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1245200475"/>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35D07BB-003C-2E4B-93FF-8BF799C924A9}" type="slidenum">
              <a:rPr lang="en-US"/>
              <a:pPr>
                <a:defRPr/>
              </a:pPr>
              <a:t>‹#›</a:t>
            </a:fld>
            <a:endParaRPr lang="en-US"/>
          </a:p>
        </p:txBody>
      </p:sp>
    </p:spTree>
    <p:extLst>
      <p:ext uri="{BB962C8B-B14F-4D97-AF65-F5344CB8AC3E}">
        <p14:creationId xmlns:p14="http://schemas.microsoft.com/office/powerpoint/2010/main" val="2996912818"/>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2DE4F61-A3D8-1F46-8A20-4FD03CA194DE}" type="slidenum">
              <a:rPr lang="en-US"/>
              <a:pPr>
                <a:defRPr/>
              </a:pPr>
              <a:t>‹#›</a:t>
            </a:fld>
            <a:endParaRPr lang="en-US"/>
          </a:p>
        </p:txBody>
      </p:sp>
    </p:spTree>
    <p:extLst>
      <p:ext uri="{BB962C8B-B14F-4D97-AF65-F5344CB8AC3E}">
        <p14:creationId xmlns:p14="http://schemas.microsoft.com/office/powerpoint/2010/main" val="4201435608"/>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09CD96C-6E2F-064B-BBA1-B1509EDD1FAE}" type="slidenum">
              <a:rPr lang="en-US"/>
              <a:pPr>
                <a:defRPr/>
              </a:pPr>
              <a:t>‹#›</a:t>
            </a:fld>
            <a:endParaRPr lang="en-US"/>
          </a:p>
        </p:txBody>
      </p:sp>
    </p:spTree>
    <p:extLst>
      <p:ext uri="{BB962C8B-B14F-4D97-AF65-F5344CB8AC3E}">
        <p14:creationId xmlns:p14="http://schemas.microsoft.com/office/powerpoint/2010/main" val="2234355366"/>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924EE85-3FAA-BE49-B471-0127BBE64AED}" type="slidenum">
              <a:rPr lang="en-US"/>
              <a:pPr>
                <a:defRPr/>
              </a:pPr>
              <a:t>‹#›</a:t>
            </a:fld>
            <a:endParaRPr lang="en-US"/>
          </a:p>
        </p:txBody>
      </p:sp>
    </p:spTree>
    <p:extLst>
      <p:ext uri="{BB962C8B-B14F-4D97-AF65-F5344CB8AC3E}">
        <p14:creationId xmlns:p14="http://schemas.microsoft.com/office/powerpoint/2010/main" val="2028984153"/>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7CDB9DB-911E-044E-A7B8-0D406C470814}" type="slidenum">
              <a:rPr lang="en-US"/>
              <a:pPr>
                <a:defRPr/>
              </a:pPr>
              <a:t>‹#›</a:t>
            </a:fld>
            <a:endParaRPr lang="en-US"/>
          </a:p>
        </p:txBody>
      </p:sp>
    </p:spTree>
    <p:extLst>
      <p:ext uri="{BB962C8B-B14F-4D97-AF65-F5344CB8AC3E}">
        <p14:creationId xmlns:p14="http://schemas.microsoft.com/office/powerpoint/2010/main" val="687842513"/>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841F7D4-93F4-284F-8CEA-5A8FFA264C6D}" type="slidenum">
              <a:rPr lang="en-US"/>
              <a:pPr>
                <a:defRPr/>
              </a:pPr>
              <a:t>‹#›</a:t>
            </a:fld>
            <a:endParaRPr lang="en-US"/>
          </a:p>
        </p:txBody>
      </p:sp>
    </p:spTree>
    <p:extLst>
      <p:ext uri="{BB962C8B-B14F-4D97-AF65-F5344CB8AC3E}">
        <p14:creationId xmlns:p14="http://schemas.microsoft.com/office/powerpoint/2010/main" val="3004031399"/>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3AD1AE8-E175-6040-AE31-236BBD75ED7F}" type="slidenum">
              <a:rPr lang="en-US"/>
              <a:pPr>
                <a:defRPr/>
              </a:pPr>
              <a:t>‹#›</a:t>
            </a:fld>
            <a:endParaRPr lang="en-US"/>
          </a:p>
        </p:txBody>
      </p:sp>
    </p:spTree>
    <p:extLst>
      <p:ext uri="{BB962C8B-B14F-4D97-AF65-F5344CB8AC3E}">
        <p14:creationId xmlns:p14="http://schemas.microsoft.com/office/powerpoint/2010/main" val="1399507244"/>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FB83DF3-9F6B-5A4F-9E14-45134F4EF6F6}" type="slidenum">
              <a:rPr lang="en-US"/>
              <a:pPr>
                <a:defRPr/>
              </a:pPr>
              <a:t>‹#›</a:t>
            </a:fld>
            <a:endParaRPr lang="en-US"/>
          </a:p>
        </p:txBody>
      </p:sp>
    </p:spTree>
    <p:extLst>
      <p:ext uri="{BB962C8B-B14F-4D97-AF65-F5344CB8AC3E}">
        <p14:creationId xmlns:p14="http://schemas.microsoft.com/office/powerpoint/2010/main" val="111129140"/>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1771525-86D5-5C4A-B1C9-18938325DD78}" type="slidenum">
              <a:rPr lang="en-US"/>
              <a:pPr>
                <a:defRPr/>
              </a:pPr>
              <a:t>‹#›</a:t>
            </a:fld>
            <a:endParaRPr lang="en-US"/>
          </a:p>
        </p:txBody>
      </p:sp>
    </p:spTree>
    <p:extLst>
      <p:ext uri="{BB962C8B-B14F-4D97-AF65-F5344CB8AC3E}">
        <p14:creationId xmlns:p14="http://schemas.microsoft.com/office/powerpoint/2010/main" val="3616023346"/>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EE29CB3-641A-DB4E-AA79-B8D61804D4E8}" type="slidenum">
              <a:rPr lang="en-US"/>
              <a:pPr>
                <a:defRPr/>
              </a:pPr>
              <a:t>‹#›</a:t>
            </a:fld>
            <a:endParaRPr lang="en-US"/>
          </a:p>
        </p:txBody>
      </p:sp>
    </p:spTree>
    <p:extLst>
      <p:ext uri="{BB962C8B-B14F-4D97-AF65-F5344CB8AC3E}">
        <p14:creationId xmlns:p14="http://schemas.microsoft.com/office/powerpoint/2010/main" val="31890511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0110B7A-FC7C-994F-9129-7A96B2EBD756}" type="slidenum">
              <a:rPr lang="en-US"/>
              <a:pPr>
                <a:defRPr/>
              </a:pPr>
              <a:t>‹#›</a:t>
            </a:fld>
            <a:endParaRPr lang="en-US"/>
          </a:p>
        </p:txBody>
      </p:sp>
    </p:spTree>
    <p:extLst>
      <p:ext uri="{BB962C8B-B14F-4D97-AF65-F5344CB8AC3E}">
        <p14:creationId xmlns:p14="http://schemas.microsoft.com/office/powerpoint/2010/main" val="3620754708"/>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05B589E-8E55-E947-AE54-2C263E601F5F}" type="slidenum">
              <a:rPr lang="en-US"/>
              <a:pPr>
                <a:defRPr/>
              </a:pPr>
              <a:t>‹#›</a:t>
            </a:fld>
            <a:endParaRPr lang="en-US"/>
          </a:p>
        </p:txBody>
      </p:sp>
    </p:spTree>
    <p:extLst>
      <p:ext uri="{BB962C8B-B14F-4D97-AF65-F5344CB8AC3E}">
        <p14:creationId xmlns:p14="http://schemas.microsoft.com/office/powerpoint/2010/main" val="3566837753"/>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A374560-6056-E747-9B90-1F37B18C701E}" type="slidenum">
              <a:rPr lang="en-US"/>
              <a:pPr>
                <a:defRPr/>
              </a:pPr>
              <a:t>‹#›</a:t>
            </a:fld>
            <a:endParaRPr lang="en-US"/>
          </a:p>
        </p:txBody>
      </p:sp>
    </p:spTree>
    <p:extLst>
      <p:ext uri="{BB962C8B-B14F-4D97-AF65-F5344CB8AC3E}">
        <p14:creationId xmlns:p14="http://schemas.microsoft.com/office/powerpoint/2010/main" val="3037205200"/>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BAD1ADD-1D46-444B-8F19-8F62BAE9E31F}" type="slidenum">
              <a:rPr lang="en-US"/>
              <a:pPr>
                <a:defRPr/>
              </a:pPr>
              <a:t>‹#›</a:t>
            </a:fld>
            <a:endParaRPr lang="en-US"/>
          </a:p>
        </p:txBody>
      </p:sp>
    </p:spTree>
    <p:extLst>
      <p:ext uri="{BB962C8B-B14F-4D97-AF65-F5344CB8AC3E}">
        <p14:creationId xmlns:p14="http://schemas.microsoft.com/office/powerpoint/2010/main" val="3171949073"/>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2FD718A-027D-9646-A3BE-7C0C124F935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56082908"/>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96667E6-5E6F-934A-90E8-DD013E4E225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71034279"/>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2B36993-8A7D-BE40-B2A0-02F87FAFB39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78129910"/>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3832FAB-4DD2-E84D-8FE2-FCBB253CF41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36094354"/>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2D76385-D970-4243-837B-9987D18FA56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66098603"/>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48263E5-7A27-BB4B-A7C8-AA377B17A86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78848058"/>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89BB78E-F8B5-B444-8753-D24E50D9B0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042762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976519C-435B-044D-A21B-2DEEF8B7B33E}" type="slidenum">
              <a:rPr lang="en-US"/>
              <a:pPr>
                <a:defRPr/>
              </a:pPr>
              <a:t>‹#›</a:t>
            </a:fld>
            <a:endParaRPr lang="en-US"/>
          </a:p>
        </p:txBody>
      </p:sp>
    </p:spTree>
    <p:extLst>
      <p:ext uri="{BB962C8B-B14F-4D97-AF65-F5344CB8AC3E}">
        <p14:creationId xmlns:p14="http://schemas.microsoft.com/office/powerpoint/2010/main" val="2806556567"/>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3DE1DD1-1251-6040-BCA6-92C934896F3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41018044"/>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F2E996A-9510-C24C-BF86-C1D4A6F7329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15433330"/>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0F26DE9-BC5C-2448-8EE0-4C3F7450902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07366452"/>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6887820-FDE8-7044-8FBB-8981F334C5F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92973363"/>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DF7F46B-C909-184B-9D7D-A8624C9E576D}" type="slidenum">
              <a:rPr lang="en-US"/>
              <a:pPr>
                <a:defRPr/>
              </a:pPr>
              <a:t>‹#›</a:t>
            </a:fld>
            <a:endParaRPr lang="en-US"/>
          </a:p>
        </p:txBody>
      </p:sp>
    </p:spTree>
    <p:extLst>
      <p:ext uri="{BB962C8B-B14F-4D97-AF65-F5344CB8AC3E}">
        <p14:creationId xmlns:p14="http://schemas.microsoft.com/office/powerpoint/2010/main" val="2758171015"/>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0809FBD-E720-E84A-8110-36EF73F20755}" type="slidenum">
              <a:rPr lang="en-US"/>
              <a:pPr>
                <a:defRPr/>
              </a:pPr>
              <a:t>‹#›</a:t>
            </a:fld>
            <a:endParaRPr lang="en-US"/>
          </a:p>
        </p:txBody>
      </p:sp>
    </p:spTree>
    <p:extLst>
      <p:ext uri="{BB962C8B-B14F-4D97-AF65-F5344CB8AC3E}">
        <p14:creationId xmlns:p14="http://schemas.microsoft.com/office/powerpoint/2010/main" val="2535871310"/>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13D375-4B65-924D-B5FD-0853D260C2A5}" type="slidenum">
              <a:rPr lang="en-US"/>
              <a:pPr>
                <a:defRPr/>
              </a:pPr>
              <a:t>‹#›</a:t>
            </a:fld>
            <a:endParaRPr lang="en-US"/>
          </a:p>
        </p:txBody>
      </p:sp>
    </p:spTree>
    <p:extLst>
      <p:ext uri="{BB962C8B-B14F-4D97-AF65-F5344CB8AC3E}">
        <p14:creationId xmlns:p14="http://schemas.microsoft.com/office/powerpoint/2010/main" val="79470798"/>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34B465D-08F7-5D46-A81F-1550DCEE4F73}" type="slidenum">
              <a:rPr lang="en-US"/>
              <a:pPr>
                <a:defRPr/>
              </a:pPr>
              <a:t>‹#›</a:t>
            </a:fld>
            <a:endParaRPr lang="en-US"/>
          </a:p>
        </p:txBody>
      </p:sp>
    </p:spTree>
    <p:extLst>
      <p:ext uri="{BB962C8B-B14F-4D97-AF65-F5344CB8AC3E}">
        <p14:creationId xmlns:p14="http://schemas.microsoft.com/office/powerpoint/2010/main" val="3978731269"/>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34FB57D-8E2F-8C42-9341-D241A925B57C}" type="slidenum">
              <a:rPr lang="en-US"/>
              <a:pPr>
                <a:defRPr/>
              </a:pPr>
              <a:t>‹#›</a:t>
            </a:fld>
            <a:endParaRPr lang="en-US"/>
          </a:p>
        </p:txBody>
      </p:sp>
    </p:spTree>
    <p:extLst>
      <p:ext uri="{BB962C8B-B14F-4D97-AF65-F5344CB8AC3E}">
        <p14:creationId xmlns:p14="http://schemas.microsoft.com/office/powerpoint/2010/main" val="2640518355"/>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AC6D6F5-3046-E747-B6F9-FF1DCF50AA3B}" type="slidenum">
              <a:rPr lang="en-US"/>
              <a:pPr>
                <a:defRPr/>
              </a:pPr>
              <a:t>‹#›</a:t>
            </a:fld>
            <a:endParaRPr lang="en-US"/>
          </a:p>
        </p:txBody>
      </p:sp>
    </p:spTree>
    <p:extLst>
      <p:ext uri="{BB962C8B-B14F-4D97-AF65-F5344CB8AC3E}">
        <p14:creationId xmlns:p14="http://schemas.microsoft.com/office/powerpoint/2010/main" val="351339026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3F9F8D9-64FF-344A-A250-1695B46CDB1C}" type="slidenum">
              <a:rPr lang="en-US"/>
              <a:pPr>
                <a:defRPr/>
              </a:pPr>
              <a:t>‹#›</a:t>
            </a:fld>
            <a:endParaRPr lang="en-US"/>
          </a:p>
        </p:txBody>
      </p:sp>
    </p:spTree>
    <p:extLst>
      <p:ext uri="{BB962C8B-B14F-4D97-AF65-F5344CB8AC3E}">
        <p14:creationId xmlns:p14="http://schemas.microsoft.com/office/powerpoint/2010/main" val="745262575"/>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39836B1-78AD-E547-A9F5-F11948376CE9}" type="slidenum">
              <a:rPr lang="en-US"/>
              <a:pPr>
                <a:defRPr/>
              </a:pPr>
              <a:t>‹#›</a:t>
            </a:fld>
            <a:endParaRPr lang="en-US"/>
          </a:p>
        </p:txBody>
      </p:sp>
    </p:spTree>
    <p:extLst>
      <p:ext uri="{BB962C8B-B14F-4D97-AF65-F5344CB8AC3E}">
        <p14:creationId xmlns:p14="http://schemas.microsoft.com/office/powerpoint/2010/main" val="270301622"/>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B3335A6-4659-024C-8DFF-CEA01F553237}" type="slidenum">
              <a:rPr lang="en-US"/>
              <a:pPr>
                <a:defRPr/>
              </a:pPr>
              <a:t>‹#›</a:t>
            </a:fld>
            <a:endParaRPr lang="en-US"/>
          </a:p>
        </p:txBody>
      </p:sp>
    </p:spTree>
    <p:extLst>
      <p:ext uri="{BB962C8B-B14F-4D97-AF65-F5344CB8AC3E}">
        <p14:creationId xmlns:p14="http://schemas.microsoft.com/office/powerpoint/2010/main" val="3171724098"/>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FABB0D0-378C-534B-8018-25A1A0916D29}" type="slidenum">
              <a:rPr lang="en-US"/>
              <a:pPr>
                <a:defRPr/>
              </a:pPr>
              <a:t>‹#›</a:t>
            </a:fld>
            <a:endParaRPr lang="en-US"/>
          </a:p>
        </p:txBody>
      </p:sp>
    </p:spTree>
    <p:extLst>
      <p:ext uri="{BB962C8B-B14F-4D97-AF65-F5344CB8AC3E}">
        <p14:creationId xmlns:p14="http://schemas.microsoft.com/office/powerpoint/2010/main" val="1264037097"/>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3DDD2FD-F9EF-6D49-86EC-9A94EA4B7655}" type="slidenum">
              <a:rPr lang="en-US"/>
              <a:pPr>
                <a:defRPr/>
              </a:pPr>
              <a:t>‹#›</a:t>
            </a:fld>
            <a:endParaRPr lang="en-US"/>
          </a:p>
        </p:txBody>
      </p:sp>
    </p:spTree>
    <p:extLst>
      <p:ext uri="{BB962C8B-B14F-4D97-AF65-F5344CB8AC3E}">
        <p14:creationId xmlns:p14="http://schemas.microsoft.com/office/powerpoint/2010/main" val="4253531384"/>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B361DEF-D6D6-AB4C-8037-88180CB74699}" type="slidenum">
              <a:rPr lang="en-US"/>
              <a:pPr>
                <a:defRPr/>
              </a:pPr>
              <a:t>‹#›</a:t>
            </a:fld>
            <a:endParaRPr lang="en-US"/>
          </a:p>
        </p:txBody>
      </p:sp>
    </p:spTree>
    <p:extLst>
      <p:ext uri="{BB962C8B-B14F-4D97-AF65-F5344CB8AC3E}">
        <p14:creationId xmlns:p14="http://schemas.microsoft.com/office/powerpoint/2010/main" val="3177887470"/>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3F36549-C2F2-914E-8047-FE88B38BF5BE}" type="slidenum">
              <a:rPr lang="en-US"/>
              <a:pPr>
                <a:defRPr/>
              </a:pPr>
              <a:t>‹#›</a:t>
            </a:fld>
            <a:endParaRPr lang="en-US"/>
          </a:p>
        </p:txBody>
      </p:sp>
    </p:spTree>
    <p:extLst>
      <p:ext uri="{BB962C8B-B14F-4D97-AF65-F5344CB8AC3E}">
        <p14:creationId xmlns:p14="http://schemas.microsoft.com/office/powerpoint/2010/main" val="2178602061"/>
      </p:ext>
    </p:extLst>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049A30F-26F8-DA41-969B-9BF91E3B4B11}" type="slidenum">
              <a:rPr lang="en-US"/>
              <a:pPr>
                <a:defRPr/>
              </a:pPr>
              <a:t>‹#›</a:t>
            </a:fld>
            <a:endParaRPr lang="en-US"/>
          </a:p>
        </p:txBody>
      </p:sp>
    </p:spTree>
    <p:extLst>
      <p:ext uri="{BB962C8B-B14F-4D97-AF65-F5344CB8AC3E}">
        <p14:creationId xmlns:p14="http://schemas.microsoft.com/office/powerpoint/2010/main" val="3457567897"/>
      </p:ext>
    </p:extLst>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53AA423-06BA-7D42-A7FB-5435EE81CB0F}" type="slidenum">
              <a:rPr lang="en-US"/>
              <a:pPr>
                <a:defRPr/>
              </a:pPr>
              <a:t>‹#›</a:t>
            </a:fld>
            <a:endParaRPr lang="en-US"/>
          </a:p>
        </p:txBody>
      </p:sp>
    </p:spTree>
    <p:extLst>
      <p:ext uri="{BB962C8B-B14F-4D97-AF65-F5344CB8AC3E}">
        <p14:creationId xmlns:p14="http://schemas.microsoft.com/office/powerpoint/2010/main" val="2117681500"/>
      </p:ext>
    </p:extLst>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0469DCA-AC79-6F47-901A-ECD6B3D8A06F}" type="slidenum">
              <a:rPr lang="en-US"/>
              <a:pPr>
                <a:defRPr/>
              </a:pPr>
              <a:t>‹#›</a:t>
            </a:fld>
            <a:endParaRPr lang="en-US"/>
          </a:p>
        </p:txBody>
      </p:sp>
    </p:spTree>
    <p:extLst>
      <p:ext uri="{BB962C8B-B14F-4D97-AF65-F5344CB8AC3E}">
        <p14:creationId xmlns:p14="http://schemas.microsoft.com/office/powerpoint/2010/main" val="523007394"/>
      </p:ext>
    </p:extLst>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CC15BB1-B6AE-D04D-AABC-4D7BEE0D2AD1}" type="slidenum">
              <a:rPr lang="en-US"/>
              <a:pPr>
                <a:defRPr/>
              </a:pPr>
              <a:t>‹#›</a:t>
            </a:fld>
            <a:endParaRPr lang="en-US"/>
          </a:p>
        </p:txBody>
      </p:sp>
    </p:spTree>
    <p:extLst>
      <p:ext uri="{BB962C8B-B14F-4D97-AF65-F5344CB8AC3E}">
        <p14:creationId xmlns:p14="http://schemas.microsoft.com/office/powerpoint/2010/main" val="10700436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EC62C00-D3F8-704A-AEBB-3DF97F162E4E}" type="slidenum">
              <a:rPr lang="en-US"/>
              <a:pPr>
                <a:defRPr/>
              </a:pPr>
              <a:t>‹#›</a:t>
            </a:fld>
            <a:endParaRPr lang="en-US"/>
          </a:p>
        </p:txBody>
      </p:sp>
    </p:spTree>
    <p:extLst>
      <p:ext uri="{BB962C8B-B14F-4D97-AF65-F5344CB8AC3E}">
        <p14:creationId xmlns:p14="http://schemas.microsoft.com/office/powerpoint/2010/main" val="375720451"/>
      </p:ext>
    </p:extLst>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275F8B1-2447-4C43-AF7B-55DBB3E449AD}" type="slidenum">
              <a:rPr lang="en-US"/>
              <a:pPr>
                <a:defRPr/>
              </a:pPr>
              <a:t>‹#›</a:t>
            </a:fld>
            <a:endParaRPr lang="en-US"/>
          </a:p>
        </p:txBody>
      </p:sp>
    </p:spTree>
    <p:extLst>
      <p:ext uri="{BB962C8B-B14F-4D97-AF65-F5344CB8AC3E}">
        <p14:creationId xmlns:p14="http://schemas.microsoft.com/office/powerpoint/2010/main" val="3341067399"/>
      </p:ext>
    </p:extLst>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A09CAC1-8590-8A4D-B62A-3AB687271C74}" type="slidenum">
              <a:rPr lang="en-US"/>
              <a:pPr>
                <a:defRPr/>
              </a:pPr>
              <a:t>‹#›</a:t>
            </a:fld>
            <a:endParaRPr lang="en-US"/>
          </a:p>
        </p:txBody>
      </p:sp>
    </p:spTree>
    <p:extLst>
      <p:ext uri="{BB962C8B-B14F-4D97-AF65-F5344CB8AC3E}">
        <p14:creationId xmlns:p14="http://schemas.microsoft.com/office/powerpoint/2010/main" val="3247434495"/>
      </p:ext>
    </p:extLst>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97AFE1B-B8A3-F245-A1B7-31EE015995A2}" type="slidenum">
              <a:rPr lang="en-US"/>
              <a:pPr>
                <a:defRPr/>
              </a:pPr>
              <a:t>‹#›</a:t>
            </a:fld>
            <a:endParaRPr lang="en-US"/>
          </a:p>
        </p:txBody>
      </p:sp>
    </p:spTree>
    <p:extLst>
      <p:ext uri="{BB962C8B-B14F-4D97-AF65-F5344CB8AC3E}">
        <p14:creationId xmlns:p14="http://schemas.microsoft.com/office/powerpoint/2010/main" val="2301057293"/>
      </p:ext>
    </p:extLst>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A1BE467-E687-2A49-B75E-2E14DA1DEF6C}" type="slidenum">
              <a:rPr lang="en-US"/>
              <a:pPr>
                <a:defRPr/>
              </a:pPr>
              <a:t>‹#›</a:t>
            </a:fld>
            <a:endParaRPr lang="en-US"/>
          </a:p>
        </p:txBody>
      </p:sp>
    </p:spTree>
    <p:extLst>
      <p:ext uri="{BB962C8B-B14F-4D97-AF65-F5344CB8AC3E}">
        <p14:creationId xmlns:p14="http://schemas.microsoft.com/office/powerpoint/2010/main" val="4254980108"/>
      </p:ext>
    </p:extLst>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8C6570E-83A0-1948-969C-B97CDC322F42}" type="slidenum">
              <a:rPr lang="en-US"/>
              <a:pPr>
                <a:defRPr/>
              </a:pPr>
              <a:t>‹#›</a:t>
            </a:fld>
            <a:endParaRPr lang="en-US"/>
          </a:p>
        </p:txBody>
      </p:sp>
    </p:spTree>
    <p:extLst>
      <p:ext uri="{BB962C8B-B14F-4D97-AF65-F5344CB8AC3E}">
        <p14:creationId xmlns:p14="http://schemas.microsoft.com/office/powerpoint/2010/main" val="115123898"/>
      </p:ext>
    </p:extLst>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C114443-C4E8-5042-84EE-6439BC1106B1}" type="slidenum">
              <a:rPr lang="en-US"/>
              <a:pPr>
                <a:defRPr/>
              </a:pPr>
              <a:t>‹#›</a:t>
            </a:fld>
            <a:endParaRPr lang="en-US"/>
          </a:p>
        </p:txBody>
      </p:sp>
    </p:spTree>
    <p:extLst>
      <p:ext uri="{BB962C8B-B14F-4D97-AF65-F5344CB8AC3E}">
        <p14:creationId xmlns:p14="http://schemas.microsoft.com/office/powerpoint/2010/main" val="295904515"/>
      </p:ext>
    </p:extLst>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B5D6FD25-5494-6542-B765-A1EBF541FD7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72720921"/>
      </p:ext>
    </p:extLst>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E688D058-0ACD-8744-893A-9B76D39F59F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7588117"/>
      </p:ext>
    </p:extLst>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A5C113DC-8D35-E546-9976-829D16AFC5C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04129662"/>
      </p:ext>
    </p:extLst>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E4C1493A-8ED9-7642-8B7E-CE8278EDCE4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319925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5DAD02F-EFE2-E84F-80D3-2224754B44C7}" type="slidenum">
              <a:rPr lang="en-US"/>
              <a:pPr>
                <a:defRPr/>
              </a:pPr>
              <a:t>‹#›</a:t>
            </a:fld>
            <a:endParaRPr lang="en-US"/>
          </a:p>
        </p:txBody>
      </p:sp>
    </p:spTree>
    <p:extLst>
      <p:ext uri="{BB962C8B-B14F-4D97-AF65-F5344CB8AC3E}">
        <p14:creationId xmlns:p14="http://schemas.microsoft.com/office/powerpoint/2010/main" val="329023074"/>
      </p:ext>
    </p:extLst>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FAD4CCC0-50B5-9D47-A6B5-9B2FA333721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62860391"/>
      </p:ext>
    </p:extLst>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5AF13B21-CDFC-574E-8C6F-DC2B8F4F274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09757690"/>
      </p:ext>
    </p:extLst>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9D95B753-6D68-8447-A458-D39EEBF9C51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98676280"/>
      </p:ext>
    </p:extLst>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CC047085-79D8-7E43-B019-605D99D19A7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82789322"/>
      </p:ext>
    </p:extLst>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5E777A48-9DF0-6C40-B2DB-8E2E295A4ED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25129428"/>
      </p:ext>
    </p:extLst>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A4881F2E-FDFA-CA49-99F2-C6731EFD61B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11777105"/>
      </p:ext>
    </p:extLst>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94557C53-A43A-E049-8CA9-60A4D36E6FA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37350429"/>
      </p:ext>
    </p:extLst>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C42214EC-B6E1-1F4D-A0B7-E1234D56ED24}" type="slidenum">
              <a:rPr lang="en-US"/>
              <a:pPr>
                <a:defRPr/>
              </a:pPr>
              <a:t>‹#›</a:t>
            </a:fld>
            <a:endParaRPr lang="en-US"/>
          </a:p>
        </p:txBody>
      </p:sp>
    </p:spTree>
    <p:extLst>
      <p:ext uri="{BB962C8B-B14F-4D97-AF65-F5344CB8AC3E}">
        <p14:creationId xmlns:p14="http://schemas.microsoft.com/office/powerpoint/2010/main" val="3337125824"/>
      </p:ext>
    </p:extLst>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0" indent="0">
              <a:buNone/>
              <a:defRPr sz="2400" b="1">
                <a:latin typeface="Candara"/>
                <a:cs typeface="Candara"/>
              </a:defRPr>
            </a:lvl1pPr>
            <a:lvl2pPr marL="457200" indent="0">
              <a:buFont typeface="Wingdings" charset="2"/>
              <a:buNone/>
              <a:defRPr sz="2300" b="1">
                <a:latin typeface="Candara"/>
                <a:cs typeface="Candara"/>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5A10B823-4BCA-4847-9E9C-52FFB9F844F1}" type="slidenum">
              <a:rPr lang="en-US"/>
              <a:pPr>
                <a:defRPr/>
              </a:pPr>
              <a:t>‹#›</a:t>
            </a:fld>
            <a:endParaRPr lang="en-US"/>
          </a:p>
        </p:txBody>
      </p:sp>
    </p:spTree>
    <p:extLst>
      <p:ext uri="{BB962C8B-B14F-4D97-AF65-F5344CB8AC3E}">
        <p14:creationId xmlns:p14="http://schemas.microsoft.com/office/powerpoint/2010/main" val="2903243359"/>
      </p:ext>
    </p:extLst>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FFC3AE35-BE47-9440-93AF-A946EC85F5B0}" type="slidenum">
              <a:rPr lang="en-US"/>
              <a:pPr>
                <a:defRPr/>
              </a:pPr>
              <a:t>‹#›</a:t>
            </a:fld>
            <a:endParaRPr lang="en-US"/>
          </a:p>
        </p:txBody>
      </p:sp>
    </p:spTree>
    <p:extLst>
      <p:ext uri="{BB962C8B-B14F-4D97-AF65-F5344CB8AC3E}">
        <p14:creationId xmlns:p14="http://schemas.microsoft.com/office/powerpoint/2010/main" val="165394809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84F2809-4791-1640-91F7-6262B1B2CDFB}" type="slidenum">
              <a:rPr lang="en-US"/>
              <a:pPr>
                <a:defRPr/>
              </a:pPr>
              <a:t>‹#›</a:t>
            </a:fld>
            <a:endParaRPr lang="en-US"/>
          </a:p>
        </p:txBody>
      </p:sp>
    </p:spTree>
    <p:extLst>
      <p:ext uri="{BB962C8B-B14F-4D97-AF65-F5344CB8AC3E}">
        <p14:creationId xmlns:p14="http://schemas.microsoft.com/office/powerpoint/2010/main" val="1960947169"/>
      </p:ext>
    </p:extLst>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1C7C4FF9-3A3A-4641-AA28-F90B9F2570A5}" type="slidenum">
              <a:rPr lang="en-US"/>
              <a:pPr>
                <a:defRPr/>
              </a:pPr>
              <a:t>‹#›</a:t>
            </a:fld>
            <a:endParaRPr lang="en-US"/>
          </a:p>
        </p:txBody>
      </p:sp>
    </p:spTree>
    <p:extLst>
      <p:ext uri="{BB962C8B-B14F-4D97-AF65-F5344CB8AC3E}">
        <p14:creationId xmlns:p14="http://schemas.microsoft.com/office/powerpoint/2010/main" val="1683650625"/>
      </p:ext>
    </p:extLst>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9" name="Slide Number Placeholder 8"/>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C0881160-D1AA-B446-A54D-078003365D5F}" type="slidenum">
              <a:rPr lang="en-US"/>
              <a:pPr>
                <a:defRPr/>
              </a:pPr>
              <a:t>‹#›</a:t>
            </a:fld>
            <a:endParaRPr lang="en-US"/>
          </a:p>
        </p:txBody>
      </p:sp>
    </p:spTree>
    <p:extLst>
      <p:ext uri="{BB962C8B-B14F-4D97-AF65-F5344CB8AC3E}">
        <p14:creationId xmlns:p14="http://schemas.microsoft.com/office/powerpoint/2010/main" val="3065171082"/>
      </p:ext>
    </p:extLst>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0631F684-539D-DD44-834F-BC13A160A1F0}" type="slidenum">
              <a:rPr lang="en-US"/>
              <a:pPr>
                <a:defRPr/>
              </a:pPr>
              <a:t>‹#›</a:t>
            </a:fld>
            <a:endParaRPr lang="en-US"/>
          </a:p>
        </p:txBody>
      </p:sp>
    </p:spTree>
    <p:extLst>
      <p:ext uri="{BB962C8B-B14F-4D97-AF65-F5344CB8AC3E}">
        <p14:creationId xmlns:p14="http://schemas.microsoft.com/office/powerpoint/2010/main" val="530095689"/>
      </p:ext>
    </p:extLst>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4" name="Slide Number Placeholder 3"/>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6B1DFC5F-D4D1-9B48-BE1B-83258BC363DD}" type="slidenum">
              <a:rPr lang="en-US"/>
              <a:pPr>
                <a:defRPr/>
              </a:pPr>
              <a:t>‹#›</a:t>
            </a:fld>
            <a:endParaRPr lang="en-US"/>
          </a:p>
        </p:txBody>
      </p:sp>
    </p:spTree>
    <p:extLst>
      <p:ext uri="{BB962C8B-B14F-4D97-AF65-F5344CB8AC3E}">
        <p14:creationId xmlns:p14="http://schemas.microsoft.com/office/powerpoint/2010/main" val="1794314107"/>
      </p:ext>
    </p:extLst>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3BD984AF-F241-EE4C-8222-85195A990858}" type="slidenum">
              <a:rPr lang="en-US"/>
              <a:pPr>
                <a:defRPr/>
              </a:pPr>
              <a:t>‹#›</a:t>
            </a:fld>
            <a:endParaRPr lang="en-US"/>
          </a:p>
        </p:txBody>
      </p:sp>
    </p:spTree>
    <p:extLst>
      <p:ext uri="{BB962C8B-B14F-4D97-AF65-F5344CB8AC3E}">
        <p14:creationId xmlns:p14="http://schemas.microsoft.com/office/powerpoint/2010/main" val="3989224297"/>
      </p:ext>
    </p:extLst>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4DAC27B7-3E5E-3640-99C2-BCB67B2202E7}" type="slidenum">
              <a:rPr lang="en-US"/>
              <a:pPr>
                <a:defRPr/>
              </a:pPr>
              <a:t>‹#›</a:t>
            </a:fld>
            <a:endParaRPr lang="en-US"/>
          </a:p>
        </p:txBody>
      </p:sp>
    </p:spTree>
    <p:extLst>
      <p:ext uri="{BB962C8B-B14F-4D97-AF65-F5344CB8AC3E}">
        <p14:creationId xmlns:p14="http://schemas.microsoft.com/office/powerpoint/2010/main" val="2329365980"/>
      </p:ext>
    </p:extLst>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58483A43-03D9-D448-9507-748667DDE6FA}" type="slidenum">
              <a:rPr lang="en-US"/>
              <a:pPr>
                <a:defRPr/>
              </a:pPr>
              <a:t>‹#›</a:t>
            </a:fld>
            <a:endParaRPr lang="en-US"/>
          </a:p>
        </p:txBody>
      </p:sp>
    </p:spTree>
    <p:extLst>
      <p:ext uri="{BB962C8B-B14F-4D97-AF65-F5344CB8AC3E}">
        <p14:creationId xmlns:p14="http://schemas.microsoft.com/office/powerpoint/2010/main" val="3941182260"/>
      </p:ext>
    </p:extLst>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43B883AE-092D-FE46-B9B0-DA60D5C613D2}" type="slidenum">
              <a:rPr lang="en-US"/>
              <a:pPr>
                <a:defRPr/>
              </a:pPr>
              <a:t>‹#›</a:t>
            </a:fld>
            <a:endParaRPr lang="en-US"/>
          </a:p>
        </p:txBody>
      </p:sp>
    </p:spTree>
    <p:extLst>
      <p:ext uri="{BB962C8B-B14F-4D97-AF65-F5344CB8AC3E}">
        <p14:creationId xmlns:p14="http://schemas.microsoft.com/office/powerpoint/2010/main" val="2276060742"/>
      </p:ext>
    </p:extLst>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DFBC285B-1D74-C34C-AA7A-B53C1B034CDC}" type="slidenum">
              <a:rPr lang="en-US"/>
              <a:pPr/>
              <a:t>‹#›</a:t>
            </a:fld>
            <a:endParaRPr lang="en-US"/>
          </a:p>
        </p:txBody>
      </p:sp>
    </p:spTree>
    <p:extLst>
      <p:ext uri="{BB962C8B-B14F-4D97-AF65-F5344CB8AC3E}">
        <p14:creationId xmlns:p14="http://schemas.microsoft.com/office/powerpoint/2010/main" val="2149340236"/>
      </p:ext>
    </p:extLst>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21DED124-C6A5-7846-956F-D79D6268B0A4}" type="slidenum">
              <a:rPr lang="en-US"/>
              <a:pPr/>
              <a:t>‹#›</a:t>
            </a:fld>
            <a:endParaRPr lang="en-US"/>
          </a:p>
        </p:txBody>
      </p:sp>
    </p:spTree>
    <p:extLst>
      <p:ext uri="{BB962C8B-B14F-4D97-AF65-F5344CB8AC3E}">
        <p14:creationId xmlns:p14="http://schemas.microsoft.com/office/powerpoint/2010/main" val="28634780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365B96C-B097-5741-88A1-C4F6CA20BB2A}" type="slidenum">
              <a:rPr lang="en-US"/>
              <a:pPr>
                <a:defRPr/>
              </a:pPr>
              <a:t>‹#›</a:t>
            </a:fld>
            <a:endParaRPr lang="en-US"/>
          </a:p>
        </p:txBody>
      </p:sp>
    </p:spTree>
    <p:extLst>
      <p:ext uri="{BB962C8B-B14F-4D97-AF65-F5344CB8AC3E}">
        <p14:creationId xmlns:p14="http://schemas.microsoft.com/office/powerpoint/2010/main" val="30945797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89C0245-420D-DB46-9740-CFF3197886E3}" type="slidenum">
              <a:rPr lang="en-US"/>
              <a:pPr>
                <a:defRPr/>
              </a:pPr>
              <a:t>‹#›</a:t>
            </a:fld>
            <a:endParaRPr lang="en-US"/>
          </a:p>
        </p:txBody>
      </p:sp>
    </p:spTree>
    <p:extLst>
      <p:ext uri="{BB962C8B-B14F-4D97-AF65-F5344CB8AC3E}">
        <p14:creationId xmlns:p14="http://schemas.microsoft.com/office/powerpoint/2010/main" val="2020878225"/>
      </p:ext>
    </p:extLst>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2B2B0CBA-9C47-0445-B0D7-25516528B445}" type="slidenum">
              <a:rPr lang="en-US"/>
              <a:pPr/>
              <a:t>‹#›</a:t>
            </a:fld>
            <a:endParaRPr lang="en-US"/>
          </a:p>
        </p:txBody>
      </p:sp>
    </p:spTree>
    <p:extLst>
      <p:ext uri="{BB962C8B-B14F-4D97-AF65-F5344CB8AC3E}">
        <p14:creationId xmlns:p14="http://schemas.microsoft.com/office/powerpoint/2010/main" val="2782628904"/>
      </p:ext>
    </p:extLst>
  </p:cSld>
  <p:clrMapOvr>
    <a:masterClrMapping/>
  </p:clrMapOvr>
</p:sldLayout>
</file>

<file path=ppt/slideLayouts/slideLayout4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DF55BDAE-CF83-3E4A-9E26-642626553335}" type="slidenum">
              <a:rPr lang="en-US"/>
              <a:pPr/>
              <a:t>‹#›</a:t>
            </a:fld>
            <a:endParaRPr lang="en-US"/>
          </a:p>
        </p:txBody>
      </p:sp>
    </p:spTree>
    <p:extLst>
      <p:ext uri="{BB962C8B-B14F-4D97-AF65-F5344CB8AC3E}">
        <p14:creationId xmlns:p14="http://schemas.microsoft.com/office/powerpoint/2010/main" val="2611982922"/>
      </p:ext>
    </p:extLst>
  </p:cSld>
  <p:clrMapOvr>
    <a:masterClrMapping/>
  </p:clrMapOvr>
</p:sldLayout>
</file>

<file path=ppt/slideLayouts/slideLayout4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D73CBAF0-83F8-6B45-90B3-0EA33C988CDA}" type="slidenum">
              <a:rPr lang="en-US"/>
              <a:pPr/>
              <a:t>‹#›</a:t>
            </a:fld>
            <a:endParaRPr lang="en-US"/>
          </a:p>
        </p:txBody>
      </p:sp>
    </p:spTree>
    <p:extLst>
      <p:ext uri="{BB962C8B-B14F-4D97-AF65-F5344CB8AC3E}">
        <p14:creationId xmlns:p14="http://schemas.microsoft.com/office/powerpoint/2010/main" val="286422413"/>
      </p:ext>
    </p:extLst>
  </p:cSld>
  <p:clrMapOvr>
    <a:masterClrMapping/>
  </p:clrMapOvr>
</p:sldLayout>
</file>

<file path=ppt/slideLayouts/slideLayout4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EDEA5191-734E-1D4F-BB87-A1B779A52BF8}" type="slidenum">
              <a:rPr lang="en-US"/>
              <a:pPr/>
              <a:t>‹#›</a:t>
            </a:fld>
            <a:endParaRPr lang="en-US"/>
          </a:p>
        </p:txBody>
      </p:sp>
    </p:spTree>
    <p:extLst>
      <p:ext uri="{BB962C8B-B14F-4D97-AF65-F5344CB8AC3E}">
        <p14:creationId xmlns:p14="http://schemas.microsoft.com/office/powerpoint/2010/main" val="2103081044"/>
      </p:ext>
    </p:extLst>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27216409-1BAD-CE4D-9F2E-F8971B234221}" type="slidenum">
              <a:rPr lang="en-US"/>
              <a:pPr/>
              <a:t>‹#›</a:t>
            </a:fld>
            <a:endParaRPr lang="en-US"/>
          </a:p>
        </p:txBody>
      </p:sp>
    </p:spTree>
    <p:extLst>
      <p:ext uri="{BB962C8B-B14F-4D97-AF65-F5344CB8AC3E}">
        <p14:creationId xmlns:p14="http://schemas.microsoft.com/office/powerpoint/2010/main" val="14424267"/>
      </p:ext>
    </p:extLst>
  </p:cSld>
  <p:clrMapOvr>
    <a:masterClrMapping/>
  </p:clrMapOvr>
</p:sldLayout>
</file>

<file path=ppt/slideLayouts/slideLayout4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1F687CAA-00C4-184C-93AA-338646B35DAA}" type="slidenum">
              <a:rPr lang="en-US"/>
              <a:pPr/>
              <a:t>‹#›</a:t>
            </a:fld>
            <a:endParaRPr lang="en-US"/>
          </a:p>
        </p:txBody>
      </p:sp>
    </p:spTree>
    <p:extLst>
      <p:ext uri="{BB962C8B-B14F-4D97-AF65-F5344CB8AC3E}">
        <p14:creationId xmlns:p14="http://schemas.microsoft.com/office/powerpoint/2010/main" val="1480704463"/>
      </p:ext>
    </p:extLst>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9807FFC6-FC5D-4349-A813-7343BAAFDF8C}" type="slidenum">
              <a:rPr lang="en-US"/>
              <a:pPr/>
              <a:t>‹#›</a:t>
            </a:fld>
            <a:endParaRPr lang="en-US"/>
          </a:p>
        </p:txBody>
      </p:sp>
    </p:spTree>
    <p:extLst>
      <p:ext uri="{BB962C8B-B14F-4D97-AF65-F5344CB8AC3E}">
        <p14:creationId xmlns:p14="http://schemas.microsoft.com/office/powerpoint/2010/main" val="851390253"/>
      </p:ext>
    </p:extLst>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9DE519E6-7A40-D74C-9019-83767C7522E5}" type="slidenum">
              <a:rPr lang="en-US"/>
              <a:pPr/>
              <a:t>‹#›</a:t>
            </a:fld>
            <a:endParaRPr lang="en-US"/>
          </a:p>
        </p:txBody>
      </p:sp>
    </p:spTree>
    <p:extLst>
      <p:ext uri="{BB962C8B-B14F-4D97-AF65-F5344CB8AC3E}">
        <p14:creationId xmlns:p14="http://schemas.microsoft.com/office/powerpoint/2010/main" val="3712949110"/>
      </p:ext>
    </p:extLst>
  </p:cSld>
  <p:clrMapOvr>
    <a:masterClrMapping/>
  </p:clrMapOvr>
</p:sldLayout>
</file>

<file path=ppt/slideLayouts/slideLayout4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A411DFA1-B8DC-154A-B7C3-C5845173BBA0}" type="slidenum">
              <a:rPr lang="en-US"/>
              <a:pPr/>
              <a:t>‹#›</a:t>
            </a:fld>
            <a:endParaRPr lang="en-US"/>
          </a:p>
        </p:txBody>
      </p:sp>
    </p:spTree>
    <p:extLst>
      <p:ext uri="{BB962C8B-B14F-4D97-AF65-F5344CB8AC3E}">
        <p14:creationId xmlns:p14="http://schemas.microsoft.com/office/powerpoint/2010/main" val="110420566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69DC80B-288B-9F4E-B1B9-253AD2F0D4B9}" type="slidenum">
              <a:rPr lang="en-US"/>
              <a:pPr>
                <a:defRPr/>
              </a:pPr>
              <a:t>‹#›</a:t>
            </a:fld>
            <a:endParaRPr lang="en-US"/>
          </a:p>
        </p:txBody>
      </p:sp>
    </p:spTree>
    <p:extLst>
      <p:ext uri="{BB962C8B-B14F-4D97-AF65-F5344CB8AC3E}">
        <p14:creationId xmlns:p14="http://schemas.microsoft.com/office/powerpoint/2010/main" val="38990355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2B88815-2F7C-334F-8C2E-9DC3B8D91F09}" type="slidenum">
              <a:rPr lang="en-US"/>
              <a:pPr>
                <a:defRPr/>
              </a:pPr>
              <a:t>‹#›</a:t>
            </a:fld>
            <a:endParaRPr lang="en-US"/>
          </a:p>
        </p:txBody>
      </p:sp>
    </p:spTree>
    <p:extLst>
      <p:ext uri="{BB962C8B-B14F-4D97-AF65-F5344CB8AC3E}">
        <p14:creationId xmlns:p14="http://schemas.microsoft.com/office/powerpoint/2010/main" val="35699182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13098C-0F1F-7E40-A500-419C5488742A}" type="slidenum">
              <a:rPr lang="en-US"/>
              <a:pPr>
                <a:defRPr/>
              </a:pPr>
              <a:t>‹#›</a:t>
            </a:fld>
            <a:endParaRPr lang="en-US"/>
          </a:p>
        </p:txBody>
      </p:sp>
    </p:spTree>
    <p:extLst>
      <p:ext uri="{BB962C8B-B14F-4D97-AF65-F5344CB8AC3E}">
        <p14:creationId xmlns:p14="http://schemas.microsoft.com/office/powerpoint/2010/main" val="19837799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3D87A25-BD42-BF4B-BDDF-1D8C0EE4219C}" type="slidenum">
              <a:rPr lang="en-US"/>
              <a:pPr>
                <a:defRPr/>
              </a:pPr>
              <a:t>‹#›</a:t>
            </a:fld>
            <a:endParaRPr lang="en-US"/>
          </a:p>
        </p:txBody>
      </p:sp>
    </p:spTree>
    <p:extLst>
      <p:ext uri="{BB962C8B-B14F-4D97-AF65-F5344CB8AC3E}">
        <p14:creationId xmlns:p14="http://schemas.microsoft.com/office/powerpoint/2010/main" val="13675874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BEAE9AA-1898-BD4E-99A2-0D26AAD6CFA3}" type="slidenum">
              <a:rPr lang="en-US"/>
              <a:pPr>
                <a:defRPr/>
              </a:pPr>
              <a:t>‹#›</a:t>
            </a:fld>
            <a:endParaRPr lang="en-US"/>
          </a:p>
        </p:txBody>
      </p:sp>
    </p:spTree>
    <p:extLst>
      <p:ext uri="{BB962C8B-B14F-4D97-AF65-F5344CB8AC3E}">
        <p14:creationId xmlns:p14="http://schemas.microsoft.com/office/powerpoint/2010/main" val="143129177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05763FD-617D-5D4C-A1F1-170E2781FECD}" type="slidenum">
              <a:rPr lang="en-US"/>
              <a:pPr>
                <a:defRPr/>
              </a:pPr>
              <a:t>‹#›</a:t>
            </a:fld>
            <a:endParaRPr lang="en-US"/>
          </a:p>
        </p:txBody>
      </p:sp>
    </p:spTree>
    <p:extLst>
      <p:ext uri="{BB962C8B-B14F-4D97-AF65-F5344CB8AC3E}">
        <p14:creationId xmlns:p14="http://schemas.microsoft.com/office/powerpoint/2010/main" val="302502542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0BD22B3-1656-E846-B5CF-B5DDAAEFDE6F}" type="slidenum">
              <a:rPr lang="en-US"/>
              <a:pPr>
                <a:defRPr/>
              </a:pPr>
              <a:t>‹#›</a:t>
            </a:fld>
            <a:endParaRPr lang="en-US"/>
          </a:p>
        </p:txBody>
      </p:sp>
    </p:spTree>
    <p:extLst>
      <p:ext uri="{BB962C8B-B14F-4D97-AF65-F5344CB8AC3E}">
        <p14:creationId xmlns:p14="http://schemas.microsoft.com/office/powerpoint/2010/main" val="139225384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5FF688B-B769-FE48-8431-58CC6D0FA468}" type="slidenum">
              <a:rPr lang="en-US"/>
              <a:pPr>
                <a:defRPr/>
              </a:pPr>
              <a:t>‹#›</a:t>
            </a:fld>
            <a:endParaRPr lang="en-US"/>
          </a:p>
        </p:txBody>
      </p:sp>
    </p:spTree>
    <p:extLst>
      <p:ext uri="{BB962C8B-B14F-4D97-AF65-F5344CB8AC3E}">
        <p14:creationId xmlns:p14="http://schemas.microsoft.com/office/powerpoint/2010/main" val="426057929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B7F9BE6-8E70-9049-82EA-EA3CBFAAC989}" type="slidenum">
              <a:rPr lang="en-US"/>
              <a:pPr>
                <a:defRPr/>
              </a:pPr>
              <a:t>‹#›</a:t>
            </a:fld>
            <a:endParaRPr lang="en-US"/>
          </a:p>
        </p:txBody>
      </p:sp>
    </p:spTree>
    <p:extLst>
      <p:ext uri="{BB962C8B-B14F-4D97-AF65-F5344CB8AC3E}">
        <p14:creationId xmlns:p14="http://schemas.microsoft.com/office/powerpoint/2010/main" val="2808161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0F803C2-7A58-CE42-9A07-6A80968E3466}" type="slidenum">
              <a:rPr lang="en-US"/>
              <a:pPr>
                <a:defRPr/>
              </a:pPr>
              <a:t>‹#›</a:t>
            </a:fld>
            <a:endParaRPr lang="en-US"/>
          </a:p>
        </p:txBody>
      </p:sp>
    </p:spTree>
    <p:extLst>
      <p:ext uri="{BB962C8B-B14F-4D97-AF65-F5344CB8AC3E}">
        <p14:creationId xmlns:p14="http://schemas.microsoft.com/office/powerpoint/2010/main" val="8429221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F7270AC-B9FB-614B-9916-C1E136D91674}" type="slidenum">
              <a:rPr lang="en-US"/>
              <a:pPr>
                <a:defRPr/>
              </a:pPr>
              <a:t>‹#›</a:t>
            </a:fld>
            <a:endParaRPr lang="en-US"/>
          </a:p>
        </p:txBody>
      </p:sp>
    </p:spTree>
    <p:extLst>
      <p:ext uri="{BB962C8B-B14F-4D97-AF65-F5344CB8AC3E}">
        <p14:creationId xmlns:p14="http://schemas.microsoft.com/office/powerpoint/2010/main" val="49478993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24D29C1-9EA0-EB40-AAD6-C74C331CC598}" type="slidenum">
              <a:rPr lang="en-US"/>
              <a:pPr>
                <a:defRPr/>
              </a:pPr>
              <a:t>‹#›</a:t>
            </a:fld>
            <a:endParaRPr lang="en-US"/>
          </a:p>
        </p:txBody>
      </p:sp>
    </p:spTree>
    <p:extLst>
      <p:ext uri="{BB962C8B-B14F-4D97-AF65-F5344CB8AC3E}">
        <p14:creationId xmlns:p14="http://schemas.microsoft.com/office/powerpoint/2010/main" val="228068512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9039D98-0975-F74E-B636-B81BC104B0BE}" type="slidenum">
              <a:rPr lang="en-US"/>
              <a:pPr>
                <a:defRPr/>
              </a:pPr>
              <a:t>‹#›</a:t>
            </a:fld>
            <a:endParaRPr lang="en-US"/>
          </a:p>
        </p:txBody>
      </p:sp>
    </p:spTree>
    <p:extLst>
      <p:ext uri="{BB962C8B-B14F-4D97-AF65-F5344CB8AC3E}">
        <p14:creationId xmlns:p14="http://schemas.microsoft.com/office/powerpoint/2010/main" val="24823603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A5E1806-7304-4641-804B-D08639B5CA5C}" type="slidenum">
              <a:rPr lang="en-US"/>
              <a:pPr>
                <a:defRPr/>
              </a:pPr>
              <a:t>‹#›</a:t>
            </a:fld>
            <a:endParaRPr lang="en-US"/>
          </a:p>
        </p:txBody>
      </p:sp>
    </p:spTree>
    <p:extLst>
      <p:ext uri="{BB962C8B-B14F-4D97-AF65-F5344CB8AC3E}">
        <p14:creationId xmlns:p14="http://schemas.microsoft.com/office/powerpoint/2010/main" val="291252363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2BDA593-7A12-F44E-BA7E-01281513555B}" type="slidenum">
              <a:rPr lang="en-US"/>
              <a:pPr>
                <a:defRPr/>
              </a:pPr>
              <a:t>‹#›</a:t>
            </a:fld>
            <a:endParaRPr lang="en-US"/>
          </a:p>
        </p:txBody>
      </p:sp>
    </p:spTree>
    <p:extLst>
      <p:ext uri="{BB962C8B-B14F-4D97-AF65-F5344CB8AC3E}">
        <p14:creationId xmlns:p14="http://schemas.microsoft.com/office/powerpoint/2010/main" val="73402254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0879A7-12AC-794C-9651-83F6B88F2D4B}" type="slidenum">
              <a:rPr lang="en-US"/>
              <a:pPr>
                <a:defRPr/>
              </a:pPr>
              <a:t>‹#›</a:t>
            </a:fld>
            <a:endParaRPr lang="en-US"/>
          </a:p>
        </p:txBody>
      </p:sp>
    </p:spTree>
    <p:extLst>
      <p:ext uri="{BB962C8B-B14F-4D97-AF65-F5344CB8AC3E}">
        <p14:creationId xmlns:p14="http://schemas.microsoft.com/office/powerpoint/2010/main" val="225591928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i="1"/>
            </a:lvl1pPr>
          </a:lstStyle>
          <a:p>
            <a:pPr>
              <a:defRPr/>
            </a:pPr>
            <a:endParaRPr lang="en-US"/>
          </a:p>
        </p:txBody>
      </p:sp>
      <p:sp>
        <p:nvSpPr>
          <p:cNvPr id="5" name="Rectangle 5"/>
          <p:cNvSpPr>
            <a:spLocks noGrp="1" noChangeArrowheads="1"/>
          </p:cNvSpPr>
          <p:nvPr>
            <p:ph type="ftr" sz="quarter" idx="11"/>
          </p:nvPr>
        </p:nvSpPr>
        <p:spPr/>
        <p:txBody>
          <a:bodyPr/>
          <a:lstStyle>
            <a:lvl1pPr>
              <a:defRPr i="1"/>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51B49F32-426B-BE45-BB87-2FD2ED13F1B2}" type="slidenum">
              <a:rPr lang="en-US"/>
              <a:pPr>
                <a:defRPr/>
              </a:pPr>
              <a:t>‹#›</a:t>
            </a:fld>
            <a:endParaRPr lang="en-US"/>
          </a:p>
        </p:txBody>
      </p:sp>
    </p:spTree>
    <p:extLst>
      <p:ext uri="{BB962C8B-B14F-4D97-AF65-F5344CB8AC3E}">
        <p14:creationId xmlns:p14="http://schemas.microsoft.com/office/powerpoint/2010/main" val="190303914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i="1"/>
            </a:lvl1pPr>
          </a:lstStyle>
          <a:p>
            <a:pPr>
              <a:defRPr/>
            </a:pPr>
            <a:endParaRPr lang="en-US"/>
          </a:p>
        </p:txBody>
      </p:sp>
      <p:sp>
        <p:nvSpPr>
          <p:cNvPr id="5" name="Rectangle 5"/>
          <p:cNvSpPr>
            <a:spLocks noGrp="1" noChangeArrowheads="1"/>
          </p:cNvSpPr>
          <p:nvPr>
            <p:ph type="ftr" sz="quarter" idx="11"/>
          </p:nvPr>
        </p:nvSpPr>
        <p:spPr/>
        <p:txBody>
          <a:bodyPr/>
          <a:lstStyle>
            <a:lvl1pPr>
              <a:defRPr i="1"/>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FD6CEFE9-C49A-EB4E-BC48-182631B65BAF}" type="slidenum">
              <a:rPr lang="en-US"/>
              <a:pPr>
                <a:defRPr/>
              </a:pPr>
              <a:t>‹#›</a:t>
            </a:fld>
            <a:endParaRPr lang="en-US"/>
          </a:p>
        </p:txBody>
      </p:sp>
    </p:spTree>
    <p:extLst>
      <p:ext uri="{BB962C8B-B14F-4D97-AF65-F5344CB8AC3E}">
        <p14:creationId xmlns:p14="http://schemas.microsoft.com/office/powerpoint/2010/main" val="105485985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i="1"/>
            </a:lvl1pPr>
          </a:lstStyle>
          <a:p>
            <a:pPr>
              <a:defRPr/>
            </a:pPr>
            <a:endParaRPr lang="en-US"/>
          </a:p>
        </p:txBody>
      </p:sp>
      <p:sp>
        <p:nvSpPr>
          <p:cNvPr id="5" name="Rectangle 5"/>
          <p:cNvSpPr>
            <a:spLocks noGrp="1" noChangeArrowheads="1"/>
          </p:cNvSpPr>
          <p:nvPr>
            <p:ph type="ftr" sz="quarter" idx="11"/>
          </p:nvPr>
        </p:nvSpPr>
        <p:spPr/>
        <p:txBody>
          <a:bodyPr/>
          <a:lstStyle>
            <a:lvl1pPr>
              <a:defRPr i="1"/>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6C8C8699-9883-B949-ABCD-06BB16FC9536}" type="slidenum">
              <a:rPr lang="en-US"/>
              <a:pPr>
                <a:defRPr/>
              </a:pPr>
              <a:t>‹#›</a:t>
            </a:fld>
            <a:endParaRPr lang="en-US"/>
          </a:p>
        </p:txBody>
      </p:sp>
    </p:spTree>
    <p:extLst>
      <p:ext uri="{BB962C8B-B14F-4D97-AF65-F5344CB8AC3E}">
        <p14:creationId xmlns:p14="http://schemas.microsoft.com/office/powerpoint/2010/main" val="227794943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i="1"/>
            </a:lvl1pPr>
          </a:lstStyle>
          <a:p>
            <a:pPr>
              <a:defRPr/>
            </a:pPr>
            <a:endParaRPr lang="en-US"/>
          </a:p>
        </p:txBody>
      </p:sp>
      <p:sp>
        <p:nvSpPr>
          <p:cNvPr id="6" name="Rectangle 5"/>
          <p:cNvSpPr>
            <a:spLocks noGrp="1" noChangeArrowheads="1"/>
          </p:cNvSpPr>
          <p:nvPr>
            <p:ph type="ftr" sz="quarter" idx="11"/>
          </p:nvPr>
        </p:nvSpPr>
        <p:spPr/>
        <p:txBody>
          <a:bodyPr/>
          <a:lstStyle>
            <a:lvl1pPr>
              <a:defRPr i="1"/>
            </a:lvl1pPr>
          </a:lstStyle>
          <a:p>
            <a:pPr>
              <a:defRPr/>
            </a:pPr>
            <a:endParaRPr lang="en-US"/>
          </a:p>
        </p:txBody>
      </p:sp>
      <p:sp>
        <p:nvSpPr>
          <p:cNvPr id="7" name="Rectangle 6"/>
          <p:cNvSpPr>
            <a:spLocks noGrp="1" noChangeArrowheads="1"/>
          </p:cNvSpPr>
          <p:nvPr>
            <p:ph type="sldNum" sz="quarter" idx="12"/>
          </p:nvPr>
        </p:nvSpPr>
        <p:spPr/>
        <p:txBody>
          <a:bodyPr/>
          <a:lstStyle>
            <a:lvl1pPr>
              <a:defRPr i="1">
                <a:latin typeface="Eras Medium ITC" charset="0"/>
              </a:defRPr>
            </a:lvl1pPr>
          </a:lstStyle>
          <a:p>
            <a:pPr>
              <a:defRPr/>
            </a:pPr>
            <a:fld id="{13F2F435-63AC-0D43-8F7E-F1C7D49F3100}" type="slidenum">
              <a:rPr lang="en-US"/>
              <a:pPr>
                <a:defRPr/>
              </a:pPr>
              <a:t>‹#›</a:t>
            </a:fld>
            <a:endParaRPr lang="en-US"/>
          </a:p>
        </p:txBody>
      </p:sp>
    </p:spTree>
    <p:extLst>
      <p:ext uri="{BB962C8B-B14F-4D97-AF65-F5344CB8AC3E}">
        <p14:creationId xmlns:p14="http://schemas.microsoft.com/office/powerpoint/2010/main" val="716684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78FA306-1D1C-B54A-85C5-0F9993CE0F61}" type="slidenum">
              <a:rPr lang="en-US"/>
              <a:pPr>
                <a:defRPr/>
              </a:pPr>
              <a:t>‹#›</a:t>
            </a:fld>
            <a:endParaRPr lang="en-US"/>
          </a:p>
        </p:txBody>
      </p:sp>
    </p:spTree>
    <p:extLst>
      <p:ext uri="{BB962C8B-B14F-4D97-AF65-F5344CB8AC3E}">
        <p14:creationId xmlns:p14="http://schemas.microsoft.com/office/powerpoint/2010/main" val="106952140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i="1"/>
            </a:lvl1pPr>
          </a:lstStyle>
          <a:p>
            <a:pPr>
              <a:defRPr/>
            </a:pPr>
            <a:endParaRPr lang="en-US"/>
          </a:p>
        </p:txBody>
      </p:sp>
      <p:sp>
        <p:nvSpPr>
          <p:cNvPr id="8" name="Rectangle 5"/>
          <p:cNvSpPr>
            <a:spLocks noGrp="1" noChangeArrowheads="1"/>
          </p:cNvSpPr>
          <p:nvPr>
            <p:ph type="ftr" sz="quarter" idx="11"/>
          </p:nvPr>
        </p:nvSpPr>
        <p:spPr/>
        <p:txBody>
          <a:bodyPr/>
          <a:lstStyle>
            <a:lvl1pPr>
              <a:defRPr i="1"/>
            </a:lvl1pPr>
          </a:lstStyle>
          <a:p>
            <a:pPr>
              <a:defRPr/>
            </a:pPr>
            <a:endParaRPr lang="en-US"/>
          </a:p>
        </p:txBody>
      </p:sp>
      <p:sp>
        <p:nvSpPr>
          <p:cNvPr id="9" name="Rectangle 6"/>
          <p:cNvSpPr>
            <a:spLocks noGrp="1" noChangeArrowheads="1"/>
          </p:cNvSpPr>
          <p:nvPr>
            <p:ph type="sldNum" sz="quarter" idx="12"/>
          </p:nvPr>
        </p:nvSpPr>
        <p:spPr/>
        <p:txBody>
          <a:bodyPr/>
          <a:lstStyle>
            <a:lvl1pPr>
              <a:defRPr i="1">
                <a:latin typeface="Eras Medium ITC" charset="0"/>
              </a:defRPr>
            </a:lvl1pPr>
          </a:lstStyle>
          <a:p>
            <a:pPr>
              <a:defRPr/>
            </a:pPr>
            <a:fld id="{DD91DAB1-3C75-B040-A27A-24A08BEF4FC7}" type="slidenum">
              <a:rPr lang="en-US"/>
              <a:pPr>
                <a:defRPr/>
              </a:pPr>
              <a:t>‹#›</a:t>
            </a:fld>
            <a:endParaRPr lang="en-US"/>
          </a:p>
        </p:txBody>
      </p:sp>
    </p:spTree>
    <p:extLst>
      <p:ext uri="{BB962C8B-B14F-4D97-AF65-F5344CB8AC3E}">
        <p14:creationId xmlns:p14="http://schemas.microsoft.com/office/powerpoint/2010/main" val="186028142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i="1"/>
            </a:lvl1pPr>
          </a:lstStyle>
          <a:p>
            <a:pPr>
              <a:defRPr/>
            </a:pPr>
            <a:endParaRPr lang="en-US"/>
          </a:p>
        </p:txBody>
      </p:sp>
      <p:sp>
        <p:nvSpPr>
          <p:cNvPr id="4" name="Rectangle 5"/>
          <p:cNvSpPr>
            <a:spLocks noGrp="1" noChangeArrowheads="1"/>
          </p:cNvSpPr>
          <p:nvPr>
            <p:ph type="ftr" sz="quarter" idx="11"/>
          </p:nvPr>
        </p:nvSpPr>
        <p:spPr/>
        <p:txBody>
          <a:bodyPr/>
          <a:lstStyle>
            <a:lvl1pPr>
              <a:defRPr i="1"/>
            </a:lvl1pPr>
          </a:lstStyle>
          <a:p>
            <a:pPr>
              <a:defRPr/>
            </a:pPr>
            <a:endParaRPr lang="en-US"/>
          </a:p>
        </p:txBody>
      </p:sp>
      <p:sp>
        <p:nvSpPr>
          <p:cNvPr id="5" name="Rectangle 6"/>
          <p:cNvSpPr>
            <a:spLocks noGrp="1" noChangeArrowheads="1"/>
          </p:cNvSpPr>
          <p:nvPr>
            <p:ph type="sldNum" sz="quarter" idx="12"/>
          </p:nvPr>
        </p:nvSpPr>
        <p:spPr/>
        <p:txBody>
          <a:bodyPr/>
          <a:lstStyle>
            <a:lvl1pPr>
              <a:defRPr i="1">
                <a:latin typeface="Eras Medium ITC" charset="0"/>
              </a:defRPr>
            </a:lvl1pPr>
          </a:lstStyle>
          <a:p>
            <a:pPr>
              <a:defRPr/>
            </a:pPr>
            <a:fld id="{CF7D4428-3EE0-2E46-9C11-712B28A79FA2}" type="slidenum">
              <a:rPr lang="en-US"/>
              <a:pPr>
                <a:defRPr/>
              </a:pPr>
              <a:t>‹#›</a:t>
            </a:fld>
            <a:endParaRPr lang="en-US"/>
          </a:p>
        </p:txBody>
      </p:sp>
    </p:spTree>
    <p:extLst>
      <p:ext uri="{BB962C8B-B14F-4D97-AF65-F5344CB8AC3E}">
        <p14:creationId xmlns:p14="http://schemas.microsoft.com/office/powerpoint/2010/main" val="284492330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i="1"/>
            </a:lvl1pPr>
          </a:lstStyle>
          <a:p>
            <a:pPr>
              <a:defRPr/>
            </a:pPr>
            <a:endParaRPr lang="en-US"/>
          </a:p>
        </p:txBody>
      </p:sp>
      <p:sp>
        <p:nvSpPr>
          <p:cNvPr id="3" name="Rectangle 5"/>
          <p:cNvSpPr>
            <a:spLocks noGrp="1" noChangeArrowheads="1"/>
          </p:cNvSpPr>
          <p:nvPr>
            <p:ph type="ftr" sz="quarter" idx="11"/>
          </p:nvPr>
        </p:nvSpPr>
        <p:spPr/>
        <p:txBody>
          <a:bodyPr/>
          <a:lstStyle>
            <a:lvl1pPr>
              <a:defRPr i="1"/>
            </a:lvl1pPr>
          </a:lstStyle>
          <a:p>
            <a:pPr>
              <a:defRPr/>
            </a:pPr>
            <a:endParaRPr lang="en-US"/>
          </a:p>
        </p:txBody>
      </p:sp>
      <p:sp>
        <p:nvSpPr>
          <p:cNvPr id="4" name="Rectangle 6"/>
          <p:cNvSpPr>
            <a:spLocks noGrp="1" noChangeArrowheads="1"/>
          </p:cNvSpPr>
          <p:nvPr>
            <p:ph type="sldNum" sz="quarter" idx="12"/>
          </p:nvPr>
        </p:nvSpPr>
        <p:spPr/>
        <p:txBody>
          <a:bodyPr/>
          <a:lstStyle>
            <a:lvl1pPr>
              <a:defRPr i="1">
                <a:latin typeface="Eras Medium ITC" charset="0"/>
              </a:defRPr>
            </a:lvl1pPr>
          </a:lstStyle>
          <a:p>
            <a:pPr>
              <a:defRPr/>
            </a:pPr>
            <a:fld id="{DD4581A9-306D-B546-9F42-EE9B92EF9FA4}" type="slidenum">
              <a:rPr lang="en-US"/>
              <a:pPr>
                <a:defRPr/>
              </a:pPr>
              <a:t>‹#›</a:t>
            </a:fld>
            <a:endParaRPr lang="en-US"/>
          </a:p>
        </p:txBody>
      </p:sp>
    </p:spTree>
    <p:extLst>
      <p:ext uri="{BB962C8B-B14F-4D97-AF65-F5344CB8AC3E}">
        <p14:creationId xmlns:p14="http://schemas.microsoft.com/office/powerpoint/2010/main" val="424944541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i="1"/>
            </a:lvl1pPr>
          </a:lstStyle>
          <a:p>
            <a:pPr>
              <a:defRPr/>
            </a:pPr>
            <a:endParaRPr lang="en-US"/>
          </a:p>
        </p:txBody>
      </p:sp>
      <p:sp>
        <p:nvSpPr>
          <p:cNvPr id="6" name="Rectangle 5"/>
          <p:cNvSpPr>
            <a:spLocks noGrp="1" noChangeArrowheads="1"/>
          </p:cNvSpPr>
          <p:nvPr>
            <p:ph type="ftr" sz="quarter" idx="11"/>
          </p:nvPr>
        </p:nvSpPr>
        <p:spPr/>
        <p:txBody>
          <a:bodyPr/>
          <a:lstStyle>
            <a:lvl1pPr>
              <a:defRPr i="1"/>
            </a:lvl1pPr>
          </a:lstStyle>
          <a:p>
            <a:pPr>
              <a:defRPr/>
            </a:pPr>
            <a:endParaRPr lang="en-US"/>
          </a:p>
        </p:txBody>
      </p:sp>
      <p:sp>
        <p:nvSpPr>
          <p:cNvPr id="7" name="Rectangle 6"/>
          <p:cNvSpPr>
            <a:spLocks noGrp="1" noChangeArrowheads="1"/>
          </p:cNvSpPr>
          <p:nvPr>
            <p:ph type="sldNum" sz="quarter" idx="12"/>
          </p:nvPr>
        </p:nvSpPr>
        <p:spPr/>
        <p:txBody>
          <a:bodyPr/>
          <a:lstStyle>
            <a:lvl1pPr>
              <a:defRPr i="1">
                <a:latin typeface="Eras Medium ITC" charset="0"/>
              </a:defRPr>
            </a:lvl1pPr>
          </a:lstStyle>
          <a:p>
            <a:pPr>
              <a:defRPr/>
            </a:pPr>
            <a:fld id="{93343D5C-BDE3-B04C-92DD-65F7499A7B82}" type="slidenum">
              <a:rPr lang="en-US"/>
              <a:pPr>
                <a:defRPr/>
              </a:pPr>
              <a:t>‹#›</a:t>
            </a:fld>
            <a:endParaRPr lang="en-US"/>
          </a:p>
        </p:txBody>
      </p:sp>
    </p:spTree>
    <p:extLst>
      <p:ext uri="{BB962C8B-B14F-4D97-AF65-F5344CB8AC3E}">
        <p14:creationId xmlns:p14="http://schemas.microsoft.com/office/powerpoint/2010/main" val="145070201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i="1"/>
            </a:lvl1pPr>
          </a:lstStyle>
          <a:p>
            <a:pPr>
              <a:defRPr/>
            </a:pPr>
            <a:endParaRPr lang="en-US"/>
          </a:p>
        </p:txBody>
      </p:sp>
      <p:sp>
        <p:nvSpPr>
          <p:cNvPr id="6" name="Rectangle 5"/>
          <p:cNvSpPr>
            <a:spLocks noGrp="1" noChangeArrowheads="1"/>
          </p:cNvSpPr>
          <p:nvPr>
            <p:ph type="ftr" sz="quarter" idx="11"/>
          </p:nvPr>
        </p:nvSpPr>
        <p:spPr/>
        <p:txBody>
          <a:bodyPr/>
          <a:lstStyle>
            <a:lvl1pPr>
              <a:defRPr i="1"/>
            </a:lvl1pPr>
          </a:lstStyle>
          <a:p>
            <a:pPr>
              <a:defRPr/>
            </a:pPr>
            <a:endParaRPr lang="en-US"/>
          </a:p>
        </p:txBody>
      </p:sp>
      <p:sp>
        <p:nvSpPr>
          <p:cNvPr id="7" name="Rectangle 6"/>
          <p:cNvSpPr>
            <a:spLocks noGrp="1" noChangeArrowheads="1"/>
          </p:cNvSpPr>
          <p:nvPr>
            <p:ph type="sldNum" sz="quarter" idx="12"/>
          </p:nvPr>
        </p:nvSpPr>
        <p:spPr/>
        <p:txBody>
          <a:bodyPr/>
          <a:lstStyle>
            <a:lvl1pPr>
              <a:defRPr i="1">
                <a:latin typeface="Eras Medium ITC" charset="0"/>
              </a:defRPr>
            </a:lvl1pPr>
          </a:lstStyle>
          <a:p>
            <a:pPr>
              <a:defRPr/>
            </a:pPr>
            <a:fld id="{1156D6FB-8443-9447-BB85-462E1C13891C}" type="slidenum">
              <a:rPr lang="en-US"/>
              <a:pPr>
                <a:defRPr/>
              </a:pPr>
              <a:t>‹#›</a:t>
            </a:fld>
            <a:endParaRPr lang="en-US"/>
          </a:p>
        </p:txBody>
      </p:sp>
    </p:spTree>
    <p:extLst>
      <p:ext uri="{BB962C8B-B14F-4D97-AF65-F5344CB8AC3E}">
        <p14:creationId xmlns:p14="http://schemas.microsoft.com/office/powerpoint/2010/main" val="170796016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i="1"/>
            </a:lvl1pPr>
          </a:lstStyle>
          <a:p>
            <a:pPr>
              <a:defRPr/>
            </a:pPr>
            <a:endParaRPr lang="en-US"/>
          </a:p>
        </p:txBody>
      </p:sp>
      <p:sp>
        <p:nvSpPr>
          <p:cNvPr id="5" name="Rectangle 5"/>
          <p:cNvSpPr>
            <a:spLocks noGrp="1" noChangeArrowheads="1"/>
          </p:cNvSpPr>
          <p:nvPr>
            <p:ph type="ftr" sz="quarter" idx="11"/>
          </p:nvPr>
        </p:nvSpPr>
        <p:spPr/>
        <p:txBody>
          <a:bodyPr/>
          <a:lstStyle>
            <a:lvl1pPr>
              <a:defRPr i="1"/>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888507CC-E0F9-7C4B-9417-2EEF6DE3E24A}" type="slidenum">
              <a:rPr lang="en-US"/>
              <a:pPr>
                <a:defRPr/>
              </a:pPr>
              <a:t>‹#›</a:t>
            </a:fld>
            <a:endParaRPr lang="en-US"/>
          </a:p>
        </p:txBody>
      </p:sp>
    </p:spTree>
    <p:extLst>
      <p:ext uri="{BB962C8B-B14F-4D97-AF65-F5344CB8AC3E}">
        <p14:creationId xmlns:p14="http://schemas.microsoft.com/office/powerpoint/2010/main" val="8301030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i="1"/>
            </a:lvl1pPr>
          </a:lstStyle>
          <a:p>
            <a:pPr>
              <a:defRPr/>
            </a:pPr>
            <a:endParaRPr lang="en-US"/>
          </a:p>
        </p:txBody>
      </p:sp>
      <p:sp>
        <p:nvSpPr>
          <p:cNvPr id="5" name="Rectangle 5"/>
          <p:cNvSpPr>
            <a:spLocks noGrp="1" noChangeArrowheads="1"/>
          </p:cNvSpPr>
          <p:nvPr>
            <p:ph type="ftr" sz="quarter" idx="11"/>
          </p:nvPr>
        </p:nvSpPr>
        <p:spPr/>
        <p:txBody>
          <a:bodyPr/>
          <a:lstStyle>
            <a:lvl1pPr>
              <a:defRPr i="1"/>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947AE4FF-2D57-1B42-99D6-863D791E3BE0}" type="slidenum">
              <a:rPr lang="en-US"/>
              <a:pPr>
                <a:defRPr/>
              </a:pPr>
              <a:t>‹#›</a:t>
            </a:fld>
            <a:endParaRPr lang="en-US"/>
          </a:p>
        </p:txBody>
      </p:sp>
    </p:spTree>
    <p:extLst>
      <p:ext uri="{BB962C8B-B14F-4D97-AF65-F5344CB8AC3E}">
        <p14:creationId xmlns:p14="http://schemas.microsoft.com/office/powerpoint/2010/main" val="218567490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7EC2C634-6753-2A4A-86B9-08E693EEAB9B}" type="slidenum">
              <a:rPr lang="en-US"/>
              <a:pPr>
                <a:defRPr/>
              </a:pPr>
              <a:t>‹#›</a:t>
            </a:fld>
            <a:endParaRPr lang="en-US"/>
          </a:p>
        </p:txBody>
      </p:sp>
    </p:spTree>
    <p:extLst>
      <p:ext uri="{BB962C8B-B14F-4D97-AF65-F5344CB8AC3E}">
        <p14:creationId xmlns:p14="http://schemas.microsoft.com/office/powerpoint/2010/main" val="74820466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47EC26F1-A82E-164C-8B7C-8C2D884C6F78}" type="slidenum">
              <a:rPr lang="en-US"/>
              <a:pPr>
                <a:defRPr/>
              </a:pPr>
              <a:t>‹#›</a:t>
            </a:fld>
            <a:endParaRPr lang="en-US"/>
          </a:p>
        </p:txBody>
      </p:sp>
    </p:spTree>
    <p:extLst>
      <p:ext uri="{BB962C8B-B14F-4D97-AF65-F5344CB8AC3E}">
        <p14:creationId xmlns:p14="http://schemas.microsoft.com/office/powerpoint/2010/main" val="123520949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F28F29DB-4DD0-2646-A741-46F2FC3E9BBA}" type="slidenum">
              <a:rPr lang="en-US"/>
              <a:pPr>
                <a:defRPr/>
              </a:pPr>
              <a:t>‹#›</a:t>
            </a:fld>
            <a:endParaRPr lang="en-US"/>
          </a:p>
        </p:txBody>
      </p:sp>
    </p:spTree>
    <p:extLst>
      <p:ext uri="{BB962C8B-B14F-4D97-AF65-F5344CB8AC3E}">
        <p14:creationId xmlns:p14="http://schemas.microsoft.com/office/powerpoint/2010/main" val="777016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244BE11-B421-964E-A457-E521B19989D1}" type="slidenum">
              <a:rPr lang="en-US"/>
              <a:pPr>
                <a:defRPr/>
              </a:pPr>
              <a:t>‹#›</a:t>
            </a:fld>
            <a:endParaRPr lang="en-US"/>
          </a:p>
        </p:txBody>
      </p:sp>
    </p:spTree>
    <p:extLst>
      <p:ext uri="{BB962C8B-B14F-4D97-AF65-F5344CB8AC3E}">
        <p14:creationId xmlns:p14="http://schemas.microsoft.com/office/powerpoint/2010/main" val="280119621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i="1">
                <a:latin typeface="Eras Medium ITC" charset="0"/>
              </a:defRPr>
            </a:lvl1pPr>
          </a:lstStyle>
          <a:p>
            <a:pPr>
              <a:defRPr/>
            </a:pPr>
            <a:fld id="{06559B6E-E7BC-7646-87BC-60F51EBEC02C}" type="slidenum">
              <a:rPr lang="en-US"/>
              <a:pPr>
                <a:defRPr/>
              </a:pPr>
              <a:t>‹#›</a:t>
            </a:fld>
            <a:endParaRPr lang="en-US"/>
          </a:p>
        </p:txBody>
      </p:sp>
    </p:spTree>
    <p:extLst>
      <p:ext uri="{BB962C8B-B14F-4D97-AF65-F5344CB8AC3E}">
        <p14:creationId xmlns:p14="http://schemas.microsoft.com/office/powerpoint/2010/main" val="76553685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8"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9" name="Rectangle 6"/>
          <p:cNvSpPr>
            <a:spLocks noGrp="1" noChangeArrowheads="1"/>
          </p:cNvSpPr>
          <p:nvPr>
            <p:ph type="sldNum" sz="quarter" idx="12"/>
          </p:nvPr>
        </p:nvSpPr>
        <p:spPr/>
        <p:txBody>
          <a:bodyPr/>
          <a:lstStyle>
            <a:lvl1pPr>
              <a:defRPr i="1">
                <a:latin typeface="Eras Medium ITC" charset="0"/>
              </a:defRPr>
            </a:lvl1pPr>
          </a:lstStyle>
          <a:p>
            <a:pPr>
              <a:defRPr/>
            </a:pPr>
            <a:fld id="{27607DCE-85D7-E448-B466-298AB492F01B}" type="slidenum">
              <a:rPr lang="en-US"/>
              <a:pPr>
                <a:defRPr/>
              </a:pPr>
              <a:t>‹#›</a:t>
            </a:fld>
            <a:endParaRPr lang="en-US"/>
          </a:p>
        </p:txBody>
      </p:sp>
    </p:spTree>
    <p:extLst>
      <p:ext uri="{BB962C8B-B14F-4D97-AF65-F5344CB8AC3E}">
        <p14:creationId xmlns:p14="http://schemas.microsoft.com/office/powerpoint/2010/main" val="150684992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4"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5" name="Rectangle 6"/>
          <p:cNvSpPr>
            <a:spLocks noGrp="1" noChangeArrowheads="1"/>
          </p:cNvSpPr>
          <p:nvPr>
            <p:ph type="sldNum" sz="quarter" idx="12"/>
          </p:nvPr>
        </p:nvSpPr>
        <p:spPr/>
        <p:txBody>
          <a:bodyPr/>
          <a:lstStyle>
            <a:lvl1pPr>
              <a:defRPr i="1">
                <a:latin typeface="Eras Medium ITC" charset="0"/>
              </a:defRPr>
            </a:lvl1pPr>
          </a:lstStyle>
          <a:p>
            <a:pPr>
              <a:defRPr/>
            </a:pPr>
            <a:fld id="{8E43DFD6-A408-334F-A309-043F1721006B}" type="slidenum">
              <a:rPr lang="en-US"/>
              <a:pPr>
                <a:defRPr/>
              </a:pPr>
              <a:t>‹#›</a:t>
            </a:fld>
            <a:endParaRPr lang="en-US"/>
          </a:p>
        </p:txBody>
      </p:sp>
    </p:spTree>
    <p:extLst>
      <p:ext uri="{BB962C8B-B14F-4D97-AF65-F5344CB8AC3E}">
        <p14:creationId xmlns:p14="http://schemas.microsoft.com/office/powerpoint/2010/main" val="121703149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3"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4" name="Rectangle 6"/>
          <p:cNvSpPr>
            <a:spLocks noGrp="1" noChangeArrowheads="1"/>
          </p:cNvSpPr>
          <p:nvPr>
            <p:ph type="sldNum" sz="quarter" idx="12"/>
          </p:nvPr>
        </p:nvSpPr>
        <p:spPr/>
        <p:txBody>
          <a:bodyPr/>
          <a:lstStyle>
            <a:lvl1pPr>
              <a:defRPr i="1">
                <a:latin typeface="Eras Medium ITC" charset="0"/>
              </a:defRPr>
            </a:lvl1pPr>
          </a:lstStyle>
          <a:p>
            <a:pPr>
              <a:defRPr/>
            </a:pPr>
            <a:fld id="{DD994392-192C-704B-87CA-68AA4535F5C4}" type="slidenum">
              <a:rPr lang="en-US"/>
              <a:pPr>
                <a:defRPr/>
              </a:pPr>
              <a:t>‹#›</a:t>
            </a:fld>
            <a:endParaRPr lang="en-US"/>
          </a:p>
        </p:txBody>
      </p:sp>
    </p:spTree>
    <p:extLst>
      <p:ext uri="{BB962C8B-B14F-4D97-AF65-F5344CB8AC3E}">
        <p14:creationId xmlns:p14="http://schemas.microsoft.com/office/powerpoint/2010/main" val="39964345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i="1">
                <a:latin typeface="Eras Medium ITC" charset="0"/>
              </a:defRPr>
            </a:lvl1pPr>
          </a:lstStyle>
          <a:p>
            <a:pPr>
              <a:defRPr/>
            </a:pPr>
            <a:fld id="{FBEF95F7-60D7-594B-A6D2-FA7BB0884F86}" type="slidenum">
              <a:rPr lang="en-US"/>
              <a:pPr>
                <a:defRPr/>
              </a:pPr>
              <a:t>‹#›</a:t>
            </a:fld>
            <a:endParaRPr lang="en-US"/>
          </a:p>
        </p:txBody>
      </p:sp>
    </p:spTree>
    <p:extLst>
      <p:ext uri="{BB962C8B-B14F-4D97-AF65-F5344CB8AC3E}">
        <p14:creationId xmlns:p14="http://schemas.microsoft.com/office/powerpoint/2010/main" val="346405028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i="1">
                <a:latin typeface="Eras Medium ITC" charset="0"/>
              </a:defRPr>
            </a:lvl1pPr>
          </a:lstStyle>
          <a:p>
            <a:pPr>
              <a:defRPr/>
            </a:pPr>
            <a:fld id="{2CF64519-1550-654A-BA85-07283101A1F1}" type="slidenum">
              <a:rPr lang="en-US"/>
              <a:pPr>
                <a:defRPr/>
              </a:pPr>
              <a:t>‹#›</a:t>
            </a:fld>
            <a:endParaRPr lang="en-US"/>
          </a:p>
        </p:txBody>
      </p:sp>
    </p:spTree>
    <p:extLst>
      <p:ext uri="{BB962C8B-B14F-4D97-AF65-F5344CB8AC3E}">
        <p14:creationId xmlns:p14="http://schemas.microsoft.com/office/powerpoint/2010/main" val="323931119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7BDF0F8E-11FC-074B-BB69-C398DB972FD0}" type="slidenum">
              <a:rPr lang="en-US"/>
              <a:pPr>
                <a:defRPr/>
              </a:pPr>
              <a:t>‹#›</a:t>
            </a:fld>
            <a:endParaRPr lang="en-US"/>
          </a:p>
        </p:txBody>
      </p:sp>
    </p:spTree>
    <p:extLst>
      <p:ext uri="{BB962C8B-B14F-4D97-AF65-F5344CB8AC3E}">
        <p14:creationId xmlns:p14="http://schemas.microsoft.com/office/powerpoint/2010/main" val="284203482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A3FE0373-F564-9B43-A270-96AEFBA71A4D}" type="slidenum">
              <a:rPr lang="en-US"/>
              <a:pPr>
                <a:defRPr/>
              </a:pPr>
              <a:t>‹#›</a:t>
            </a:fld>
            <a:endParaRPr lang="en-US"/>
          </a:p>
        </p:txBody>
      </p:sp>
    </p:spTree>
    <p:extLst>
      <p:ext uri="{BB962C8B-B14F-4D97-AF65-F5344CB8AC3E}">
        <p14:creationId xmlns:p14="http://schemas.microsoft.com/office/powerpoint/2010/main" val="423069870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D216BE4-6E4E-1D45-9047-719CB12DFD15}" type="slidenum">
              <a:rPr lang="en-US"/>
              <a:pPr>
                <a:defRPr/>
              </a:pPr>
              <a:t>‹#›</a:t>
            </a:fld>
            <a:endParaRPr lang="en-US"/>
          </a:p>
        </p:txBody>
      </p:sp>
    </p:spTree>
    <p:extLst>
      <p:ext uri="{BB962C8B-B14F-4D97-AF65-F5344CB8AC3E}">
        <p14:creationId xmlns:p14="http://schemas.microsoft.com/office/powerpoint/2010/main" val="263188906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43EBC5E-F786-1B49-93FF-D94C8F830DBA}" type="slidenum">
              <a:rPr lang="en-US"/>
              <a:pPr>
                <a:defRPr/>
              </a:pPr>
              <a:t>‹#›</a:t>
            </a:fld>
            <a:endParaRPr lang="en-US"/>
          </a:p>
        </p:txBody>
      </p:sp>
    </p:spTree>
    <p:extLst>
      <p:ext uri="{BB962C8B-B14F-4D97-AF65-F5344CB8AC3E}">
        <p14:creationId xmlns:p14="http://schemas.microsoft.com/office/powerpoint/2010/main" val="3405392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3704F61-7153-3547-81D4-BE27B2B84E0C}" type="slidenum">
              <a:rPr lang="en-US"/>
              <a:pPr>
                <a:defRPr/>
              </a:pPr>
              <a:t>‹#›</a:t>
            </a:fld>
            <a:endParaRPr lang="en-US"/>
          </a:p>
        </p:txBody>
      </p:sp>
    </p:spTree>
    <p:extLst>
      <p:ext uri="{BB962C8B-B14F-4D97-AF65-F5344CB8AC3E}">
        <p14:creationId xmlns:p14="http://schemas.microsoft.com/office/powerpoint/2010/main" val="298129447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A448695-1692-9D42-8EB9-5E5BC7F4F82D}" type="slidenum">
              <a:rPr lang="en-US"/>
              <a:pPr>
                <a:defRPr/>
              </a:pPr>
              <a:t>‹#›</a:t>
            </a:fld>
            <a:endParaRPr lang="en-US"/>
          </a:p>
        </p:txBody>
      </p:sp>
    </p:spTree>
    <p:extLst>
      <p:ext uri="{BB962C8B-B14F-4D97-AF65-F5344CB8AC3E}">
        <p14:creationId xmlns:p14="http://schemas.microsoft.com/office/powerpoint/2010/main" val="130103904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FFCC33B-B964-4549-9AB9-6AEDD426EAA7}" type="slidenum">
              <a:rPr lang="en-US"/>
              <a:pPr>
                <a:defRPr/>
              </a:pPr>
              <a:t>‹#›</a:t>
            </a:fld>
            <a:endParaRPr lang="en-US"/>
          </a:p>
        </p:txBody>
      </p:sp>
    </p:spTree>
    <p:extLst>
      <p:ext uri="{BB962C8B-B14F-4D97-AF65-F5344CB8AC3E}">
        <p14:creationId xmlns:p14="http://schemas.microsoft.com/office/powerpoint/2010/main" val="306198091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E3A81FD-0B28-E341-A39A-C6DC2EFDCCCF}" type="slidenum">
              <a:rPr lang="en-US"/>
              <a:pPr>
                <a:defRPr/>
              </a:pPr>
              <a:t>‹#›</a:t>
            </a:fld>
            <a:endParaRPr lang="en-US"/>
          </a:p>
        </p:txBody>
      </p:sp>
    </p:spTree>
    <p:extLst>
      <p:ext uri="{BB962C8B-B14F-4D97-AF65-F5344CB8AC3E}">
        <p14:creationId xmlns:p14="http://schemas.microsoft.com/office/powerpoint/2010/main" val="289234313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4955E3B-31A9-3243-90AE-FC0FA45D777E}" type="slidenum">
              <a:rPr lang="en-US"/>
              <a:pPr>
                <a:defRPr/>
              </a:pPr>
              <a:t>‹#›</a:t>
            </a:fld>
            <a:endParaRPr lang="en-US"/>
          </a:p>
        </p:txBody>
      </p:sp>
    </p:spTree>
    <p:extLst>
      <p:ext uri="{BB962C8B-B14F-4D97-AF65-F5344CB8AC3E}">
        <p14:creationId xmlns:p14="http://schemas.microsoft.com/office/powerpoint/2010/main" val="25864129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2219F46-0CC1-3F4E-8396-869669B7764E}" type="slidenum">
              <a:rPr lang="en-US"/>
              <a:pPr>
                <a:defRPr/>
              </a:pPr>
              <a:t>‹#›</a:t>
            </a:fld>
            <a:endParaRPr lang="en-US"/>
          </a:p>
        </p:txBody>
      </p:sp>
    </p:spTree>
    <p:extLst>
      <p:ext uri="{BB962C8B-B14F-4D97-AF65-F5344CB8AC3E}">
        <p14:creationId xmlns:p14="http://schemas.microsoft.com/office/powerpoint/2010/main" val="349863956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568B411-DC19-7B48-8692-0E561C139779}" type="slidenum">
              <a:rPr lang="en-US"/>
              <a:pPr>
                <a:defRPr/>
              </a:pPr>
              <a:t>‹#›</a:t>
            </a:fld>
            <a:endParaRPr lang="en-US"/>
          </a:p>
        </p:txBody>
      </p:sp>
    </p:spTree>
    <p:extLst>
      <p:ext uri="{BB962C8B-B14F-4D97-AF65-F5344CB8AC3E}">
        <p14:creationId xmlns:p14="http://schemas.microsoft.com/office/powerpoint/2010/main" val="99957733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4EFD072-F469-2C49-9E7B-998EA9B93096}" type="slidenum">
              <a:rPr lang="en-US"/>
              <a:pPr>
                <a:defRPr/>
              </a:pPr>
              <a:t>‹#›</a:t>
            </a:fld>
            <a:endParaRPr lang="en-US"/>
          </a:p>
        </p:txBody>
      </p:sp>
    </p:spTree>
    <p:extLst>
      <p:ext uri="{BB962C8B-B14F-4D97-AF65-F5344CB8AC3E}">
        <p14:creationId xmlns:p14="http://schemas.microsoft.com/office/powerpoint/2010/main" val="131118243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33589AB-DEEA-A34B-9CE2-A3585D833B7A}" type="slidenum">
              <a:rPr lang="en-US"/>
              <a:pPr>
                <a:defRPr/>
              </a:pPr>
              <a:t>‹#›</a:t>
            </a:fld>
            <a:endParaRPr lang="en-US"/>
          </a:p>
        </p:txBody>
      </p:sp>
    </p:spTree>
    <p:extLst>
      <p:ext uri="{BB962C8B-B14F-4D97-AF65-F5344CB8AC3E}">
        <p14:creationId xmlns:p14="http://schemas.microsoft.com/office/powerpoint/2010/main" val="210745488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E525337-87B0-B846-9D7D-386CFBD7DFE8}" type="slidenum">
              <a:rPr lang="en-US"/>
              <a:pPr>
                <a:defRPr/>
              </a:pPr>
              <a:t>‹#›</a:t>
            </a:fld>
            <a:endParaRPr lang="en-US"/>
          </a:p>
        </p:txBody>
      </p:sp>
    </p:spTree>
    <p:extLst>
      <p:ext uri="{BB962C8B-B14F-4D97-AF65-F5344CB8AC3E}">
        <p14:creationId xmlns:p14="http://schemas.microsoft.com/office/powerpoint/2010/main" val="107229039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CFAF49A-265E-A54C-B210-CF22C62A31EE}" type="slidenum">
              <a:rPr lang="en-US"/>
              <a:pPr>
                <a:defRPr/>
              </a:pPr>
              <a:t>‹#›</a:t>
            </a:fld>
            <a:endParaRPr lang="en-US"/>
          </a:p>
        </p:txBody>
      </p:sp>
    </p:spTree>
    <p:extLst>
      <p:ext uri="{BB962C8B-B14F-4D97-AF65-F5344CB8AC3E}">
        <p14:creationId xmlns:p14="http://schemas.microsoft.com/office/powerpoint/2010/main" val="2704065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9EEB8C5-D52B-324D-9287-8DCCE6BFD0E3}" type="slidenum">
              <a:rPr lang="en-US"/>
              <a:pPr>
                <a:defRPr/>
              </a:pPr>
              <a:t>‹#›</a:t>
            </a:fld>
            <a:endParaRPr lang="en-US"/>
          </a:p>
        </p:txBody>
      </p:sp>
    </p:spTree>
    <p:extLst>
      <p:ext uri="{BB962C8B-B14F-4D97-AF65-F5344CB8AC3E}">
        <p14:creationId xmlns:p14="http://schemas.microsoft.com/office/powerpoint/2010/main" val="338590871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62BD6B4-FC4D-4C45-8F48-82894693621A}" type="slidenum">
              <a:rPr lang="en-US"/>
              <a:pPr>
                <a:defRPr/>
              </a:pPr>
              <a:t>‹#›</a:t>
            </a:fld>
            <a:endParaRPr lang="en-US"/>
          </a:p>
        </p:txBody>
      </p:sp>
    </p:spTree>
    <p:extLst>
      <p:ext uri="{BB962C8B-B14F-4D97-AF65-F5344CB8AC3E}">
        <p14:creationId xmlns:p14="http://schemas.microsoft.com/office/powerpoint/2010/main" val="142766862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517C1CB-8824-E142-867A-D07DDC148822}" type="slidenum">
              <a:rPr lang="en-US"/>
              <a:pPr>
                <a:defRPr/>
              </a:pPr>
              <a:t>‹#›</a:t>
            </a:fld>
            <a:endParaRPr lang="en-US"/>
          </a:p>
        </p:txBody>
      </p:sp>
    </p:spTree>
    <p:extLst>
      <p:ext uri="{BB962C8B-B14F-4D97-AF65-F5344CB8AC3E}">
        <p14:creationId xmlns:p14="http://schemas.microsoft.com/office/powerpoint/2010/main" val="128254324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F9FF7D4-425A-984C-AD90-639229B2DA02}" type="slidenum">
              <a:rPr lang="en-US"/>
              <a:pPr>
                <a:defRPr/>
              </a:pPr>
              <a:t>‹#›</a:t>
            </a:fld>
            <a:endParaRPr lang="en-US"/>
          </a:p>
        </p:txBody>
      </p:sp>
    </p:spTree>
    <p:extLst>
      <p:ext uri="{BB962C8B-B14F-4D97-AF65-F5344CB8AC3E}">
        <p14:creationId xmlns:p14="http://schemas.microsoft.com/office/powerpoint/2010/main" val="43571167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12CB951-B975-2B48-AF60-6EE8B124BCA6}" type="slidenum">
              <a:rPr lang="en-US"/>
              <a:pPr>
                <a:defRPr/>
              </a:pPr>
              <a:t>‹#›</a:t>
            </a:fld>
            <a:endParaRPr lang="en-US"/>
          </a:p>
        </p:txBody>
      </p:sp>
    </p:spTree>
    <p:extLst>
      <p:ext uri="{BB962C8B-B14F-4D97-AF65-F5344CB8AC3E}">
        <p14:creationId xmlns:p14="http://schemas.microsoft.com/office/powerpoint/2010/main" val="68145328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40FC9C9-8114-F945-A2DA-F4AE496A8A91}" type="slidenum">
              <a:rPr lang="en-US"/>
              <a:pPr>
                <a:defRPr/>
              </a:pPr>
              <a:t>‹#›</a:t>
            </a:fld>
            <a:endParaRPr lang="en-US"/>
          </a:p>
        </p:txBody>
      </p:sp>
    </p:spTree>
    <p:extLst>
      <p:ext uri="{BB962C8B-B14F-4D97-AF65-F5344CB8AC3E}">
        <p14:creationId xmlns:p14="http://schemas.microsoft.com/office/powerpoint/2010/main" val="159056225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8900332-834B-7049-AAF1-B4FF7836664C}" type="slidenum">
              <a:rPr lang="en-US"/>
              <a:pPr>
                <a:defRPr/>
              </a:pPr>
              <a:t>‹#›</a:t>
            </a:fld>
            <a:endParaRPr lang="en-US"/>
          </a:p>
        </p:txBody>
      </p:sp>
    </p:spTree>
    <p:extLst>
      <p:ext uri="{BB962C8B-B14F-4D97-AF65-F5344CB8AC3E}">
        <p14:creationId xmlns:p14="http://schemas.microsoft.com/office/powerpoint/2010/main" val="230117450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7EF7999-D237-ED42-B67D-0B9CCC106682}" type="slidenum">
              <a:rPr lang="en-US"/>
              <a:pPr>
                <a:defRPr/>
              </a:pPr>
              <a:t>‹#›</a:t>
            </a:fld>
            <a:endParaRPr lang="en-US"/>
          </a:p>
        </p:txBody>
      </p:sp>
    </p:spTree>
    <p:extLst>
      <p:ext uri="{BB962C8B-B14F-4D97-AF65-F5344CB8AC3E}">
        <p14:creationId xmlns:p14="http://schemas.microsoft.com/office/powerpoint/2010/main" val="147183303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F4C337B-EA76-084A-A0E7-237C1B92938E}" type="slidenum">
              <a:rPr lang="en-US"/>
              <a:pPr>
                <a:defRPr/>
              </a:pPr>
              <a:t>‹#›</a:t>
            </a:fld>
            <a:endParaRPr lang="en-US"/>
          </a:p>
        </p:txBody>
      </p:sp>
    </p:spTree>
    <p:extLst>
      <p:ext uri="{BB962C8B-B14F-4D97-AF65-F5344CB8AC3E}">
        <p14:creationId xmlns:p14="http://schemas.microsoft.com/office/powerpoint/2010/main" val="390857293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9F71B0-52C4-914C-9453-C64CBF3918A4}" type="slidenum">
              <a:rPr lang="en-US"/>
              <a:pPr>
                <a:defRPr/>
              </a:pPr>
              <a:t>‹#›</a:t>
            </a:fld>
            <a:endParaRPr lang="en-US"/>
          </a:p>
        </p:txBody>
      </p:sp>
    </p:spTree>
    <p:extLst>
      <p:ext uri="{BB962C8B-B14F-4D97-AF65-F5344CB8AC3E}">
        <p14:creationId xmlns:p14="http://schemas.microsoft.com/office/powerpoint/2010/main" val="212951960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5346ADB-B8CF-1F44-A445-1921454CDD83}" type="slidenum">
              <a:rPr lang="en-US"/>
              <a:pPr>
                <a:defRPr/>
              </a:pPr>
              <a:t>‹#›</a:t>
            </a:fld>
            <a:endParaRPr lang="en-US"/>
          </a:p>
        </p:txBody>
      </p:sp>
    </p:spTree>
    <p:extLst>
      <p:ext uri="{BB962C8B-B14F-4D97-AF65-F5344CB8AC3E}">
        <p14:creationId xmlns:p14="http://schemas.microsoft.com/office/powerpoint/2010/main" val="143925646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10.xml"/><Relationship Id="rId12" Type="http://schemas.openxmlformats.org/officeDocument/2006/relationships/slideLayout" Target="../slideLayouts/slideLayout111.xml"/><Relationship Id="rId13" Type="http://schemas.openxmlformats.org/officeDocument/2006/relationships/theme" Target="../theme/theme10.xml"/><Relationship Id="rId14" Type="http://schemas.openxmlformats.org/officeDocument/2006/relationships/image" Target="../media/image1.jpeg"/><Relationship Id="rId1" Type="http://schemas.openxmlformats.org/officeDocument/2006/relationships/slideLayout" Target="../slideLayouts/slideLayout100.xml"/><Relationship Id="rId2" Type="http://schemas.openxmlformats.org/officeDocument/2006/relationships/slideLayout" Target="../slideLayouts/slideLayout101.xml"/><Relationship Id="rId3" Type="http://schemas.openxmlformats.org/officeDocument/2006/relationships/slideLayout" Target="../slideLayouts/slideLayout102.xml"/><Relationship Id="rId4" Type="http://schemas.openxmlformats.org/officeDocument/2006/relationships/slideLayout" Target="../slideLayouts/slideLayout103.xml"/><Relationship Id="rId5" Type="http://schemas.openxmlformats.org/officeDocument/2006/relationships/slideLayout" Target="../slideLayouts/slideLayout104.xml"/><Relationship Id="rId6" Type="http://schemas.openxmlformats.org/officeDocument/2006/relationships/slideLayout" Target="../slideLayouts/slideLayout105.xml"/><Relationship Id="rId7" Type="http://schemas.openxmlformats.org/officeDocument/2006/relationships/slideLayout" Target="../slideLayouts/slideLayout106.xml"/><Relationship Id="rId8" Type="http://schemas.openxmlformats.org/officeDocument/2006/relationships/slideLayout" Target="../slideLayouts/slideLayout107.xml"/><Relationship Id="rId9" Type="http://schemas.openxmlformats.org/officeDocument/2006/relationships/slideLayout" Target="../slideLayouts/slideLayout108.xml"/><Relationship Id="rId10"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22.xml"/><Relationship Id="rId12" Type="http://schemas.openxmlformats.org/officeDocument/2006/relationships/theme" Target="../theme/theme11.xml"/><Relationship Id="rId13" Type="http://schemas.openxmlformats.org/officeDocument/2006/relationships/image" Target="../media/image1.jpeg"/><Relationship Id="rId1" Type="http://schemas.openxmlformats.org/officeDocument/2006/relationships/slideLayout" Target="../slideLayouts/slideLayout112.xml"/><Relationship Id="rId2" Type="http://schemas.openxmlformats.org/officeDocument/2006/relationships/slideLayout" Target="../slideLayouts/slideLayout113.xml"/><Relationship Id="rId3" Type="http://schemas.openxmlformats.org/officeDocument/2006/relationships/slideLayout" Target="../slideLayouts/slideLayout114.xml"/><Relationship Id="rId4" Type="http://schemas.openxmlformats.org/officeDocument/2006/relationships/slideLayout" Target="../slideLayouts/slideLayout115.xml"/><Relationship Id="rId5" Type="http://schemas.openxmlformats.org/officeDocument/2006/relationships/slideLayout" Target="../slideLayouts/slideLayout116.xml"/><Relationship Id="rId6" Type="http://schemas.openxmlformats.org/officeDocument/2006/relationships/slideLayout" Target="../slideLayouts/slideLayout117.xml"/><Relationship Id="rId7" Type="http://schemas.openxmlformats.org/officeDocument/2006/relationships/slideLayout" Target="../slideLayouts/slideLayout118.xml"/><Relationship Id="rId8" Type="http://schemas.openxmlformats.org/officeDocument/2006/relationships/slideLayout" Target="../slideLayouts/slideLayout119.xml"/><Relationship Id="rId9" Type="http://schemas.openxmlformats.org/officeDocument/2006/relationships/slideLayout" Target="../slideLayouts/slideLayout120.xml"/><Relationship Id="rId10" Type="http://schemas.openxmlformats.org/officeDocument/2006/relationships/slideLayout" Target="../slideLayouts/slideLayout121.xml"/></Relationships>
</file>

<file path=ppt/slideMasters/_rels/slideMaster12.xml.rels><?xml version="1.0" encoding="UTF-8" standalone="yes"?>
<Relationships xmlns="http://schemas.openxmlformats.org/package/2006/relationships"><Relationship Id="rId11" Type="http://schemas.openxmlformats.org/officeDocument/2006/relationships/slideLayout" Target="../slideLayouts/slideLayout133.xml"/><Relationship Id="rId12" Type="http://schemas.openxmlformats.org/officeDocument/2006/relationships/theme" Target="../theme/theme12.xml"/><Relationship Id="rId13" Type="http://schemas.openxmlformats.org/officeDocument/2006/relationships/image" Target="../media/image1.jpeg"/><Relationship Id="rId1" Type="http://schemas.openxmlformats.org/officeDocument/2006/relationships/slideLayout" Target="../slideLayouts/slideLayout123.xml"/><Relationship Id="rId2" Type="http://schemas.openxmlformats.org/officeDocument/2006/relationships/slideLayout" Target="../slideLayouts/slideLayout124.xml"/><Relationship Id="rId3" Type="http://schemas.openxmlformats.org/officeDocument/2006/relationships/slideLayout" Target="../slideLayouts/slideLayout125.xml"/><Relationship Id="rId4" Type="http://schemas.openxmlformats.org/officeDocument/2006/relationships/slideLayout" Target="../slideLayouts/slideLayout126.xml"/><Relationship Id="rId5" Type="http://schemas.openxmlformats.org/officeDocument/2006/relationships/slideLayout" Target="../slideLayouts/slideLayout127.xml"/><Relationship Id="rId6" Type="http://schemas.openxmlformats.org/officeDocument/2006/relationships/slideLayout" Target="../slideLayouts/slideLayout128.xml"/><Relationship Id="rId7" Type="http://schemas.openxmlformats.org/officeDocument/2006/relationships/slideLayout" Target="../slideLayouts/slideLayout129.xml"/><Relationship Id="rId8" Type="http://schemas.openxmlformats.org/officeDocument/2006/relationships/slideLayout" Target="../slideLayouts/slideLayout130.xml"/><Relationship Id="rId9" Type="http://schemas.openxmlformats.org/officeDocument/2006/relationships/slideLayout" Target="../slideLayouts/slideLayout131.xml"/><Relationship Id="rId10" Type="http://schemas.openxmlformats.org/officeDocument/2006/relationships/slideLayout" Target="../slideLayouts/slideLayout132.xml"/></Relationships>
</file>

<file path=ppt/slideMasters/_rels/slideMaster13.xml.rels><?xml version="1.0" encoding="UTF-8" standalone="yes"?>
<Relationships xmlns="http://schemas.openxmlformats.org/package/2006/relationships"><Relationship Id="rId11" Type="http://schemas.openxmlformats.org/officeDocument/2006/relationships/slideLayout" Target="../slideLayouts/slideLayout144.xml"/><Relationship Id="rId12" Type="http://schemas.openxmlformats.org/officeDocument/2006/relationships/theme" Target="../theme/theme13.xml"/><Relationship Id="rId13" Type="http://schemas.openxmlformats.org/officeDocument/2006/relationships/image" Target="../media/image1.jpeg"/><Relationship Id="rId1" Type="http://schemas.openxmlformats.org/officeDocument/2006/relationships/slideLayout" Target="../slideLayouts/slideLayout134.xml"/><Relationship Id="rId2" Type="http://schemas.openxmlformats.org/officeDocument/2006/relationships/slideLayout" Target="../slideLayouts/slideLayout135.xml"/><Relationship Id="rId3" Type="http://schemas.openxmlformats.org/officeDocument/2006/relationships/slideLayout" Target="../slideLayouts/slideLayout136.xml"/><Relationship Id="rId4" Type="http://schemas.openxmlformats.org/officeDocument/2006/relationships/slideLayout" Target="../slideLayouts/slideLayout137.xml"/><Relationship Id="rId5" Type="http://schemas.openxmlformats.org/officeDocument/2006/relationships/slideLayout" Target="../slideLayouts/slideLayout138.xml"/><Relationship Id="rId6" Type="http://schemas.openxmlformats.org/officeDocument/2006/relationships/slideLayout" Target="../slideLayouts/slideLayout139.xml"/><Relationship Id="rId7" Type="http://schemas.openxmlformats.org/officeDocument/2006/relationships/slideLayout" Target="../slideLayouts/slideLayout140.xml"/><Relationship Id="rId8" Type="http://schemas.openxmlformats.org/officeDocument/2006/relationships/slideLayout" Target="../slideLayouts/slideLayout141.xml"/><Relationship Id="rId9" Type="http://schemas.openxmlformats.org/officeDocument/2006/relationships/slideLayout" Target="../slideLayouts/slideLayout142.xml"/><Relationship Id="rId10" Type="http://schemas.openxmlformats.org/officeDocument/2006/relationships/slideLayout" Target="../slideLayouts/slideLayout143.xml"/></Relationships>
</file>

<file path=ppt/slideMasters/_rels/slideMaster14.xml.rels><?xml version="1.0" encoding="UTF-8" standalone="yes"?>
<Relationships xmlns="http://schemas.openxmlformats.org/package/2006/relationships"><Relationship Id="rId11" Type="http://schemas.openxmlformats.org/officeDocument/2006/relationships/slideLayout" Target="../slideLayouts/slideLayout155.xml"/><Relationship Id="rId12" Type="http://schemas.openxmlformats.org/officeDocument/2006/relationships/theme" Target="../theme/theme14.xml"/><Relationship Id="rId13" Type="http://schemas.openxmlformats.org/officeDocument/2006/relationships/image" Target="../media/image1.jpeg"/><Relationship Id="rId1" Type="http://schemas.openxmlformats.org/officeDocument/2006/relationships/slideLayout" Target="../slideLayouts/slideLayout145.xml"/><Relationship Id="rId2" Type="http://schemas.openxmlformats.org/officeDocument/2006/relationships/slideLayout" Target="../slideLayouts/slideLayout146.xml"/><Relationship Id="rId3" Type="http://schemas.openxmlformats.org/officeDocument/2006/relationships/slideLayout" Target="../slideLayouts/slideLayout147.xml"/><Relationship Id="rId4" Type="http://schemas.openxmlformats.org/officeDocument/2006/relationships/slideLayout" Target="../slideLayouts/slideLayout148.xml"/><Relationship Id="rId5" Type="http://schemas.openxmlformats.org/officeDocument/2006/relationships/slideLayout" Target="../slideLayouts/slideLayout149.xml"/><Relationship Id="rId6" Type="http://schemas.openxmlformats.org/officeDocument/2006/relationships/slideLayout" Target="../slideLayouts/slideLayout150.xml"/><Relationship Id="rId7" Type="http://schemas.openxmlformats.org/officeDocument/2006/relationships/slideLayout" Target="../slideLayouts/slideLayout151.xml"/><Relationship Id="rId8" Type="http://schemas.openxmlformats.org/officeDocument/2006/relationships/slideLayout" Target="../slideLayouts/slideLayout152.xml"/><Relationship Id="rId9" Type="http://schemas.openxmlformats.org/officeDocument/2006/relationships/slideLayout" Target="../slideLayouts/slideLayout153.xml"/><Relationship Id="rId10" Type="http://schemas.openxmlformats.org/officeDocument/2006/relationships/slideLayout" Target="../slideLayouts/slideLayout154.xml"/></Relationships>
</file>

<file path=ppt/slideMasters/_rels/slideMaster15.xml.rels><?xml version="1.0" encoding="UTF-8" standalone="yes"?>
<Relationships xmlns="http://schemas.openxmlformats.org/package/2006/relationships"><Relationship Id="rId11" Type="http://schemas.openxmlformats.org/officeDocument/2006/relationships/slideLayout" Target="../slideLayouts/slideLayout166.xml"/><Relationship Id="rId12" Type="http://schemas.openxmlformats.org/officeDocument/2006/relationships/theme" Target="../theme/theme15.xml"/><Relationship Id="rId13" Type="http://schemas.openxmlformats.org/officeDocument/2006/relationships/image" Target="../media/image1.jpeg"/><Relationship Id="rId1" Type="http://schemas.openxmlformats.org/officeDocument/2006/relationships/slideLayout" Target="../slideLayouts/slideLayout156.xml"/><Relationship Id="rId2" Type="http://schemas.openxmlformats.org/officeDocument/2006/relationships/slideLayout" Target="../slideLayouts/slideLayout157.xml"/><Relationship Id="rId3" Type="http://schemas.openxmlformats.org/officeDocument/2006/relationships/slideLayout" Target="../slideLayouts/slideLayout158.xml"/><Relationship Id="rId4" Type="http://schemas.openxmlformats.org/officeDocument/2006/relationships/slideLayout" Target="../slideLayouts/slideLayout159.xml"/><Relationship Id="rId5" Type="http://schemas.openxmlformats.org/officeDocument/2006/relationships/slideLayout" Target="../slideLayouts/slideLayout160.xml"/><Relationship Id="rId6" Type="http://schemas.openxmlformats.org/officeDocument/2006/relationships/slideLayout" Target="../slideLayouts/slideLayout161.xml"/><Relationship Id="rId7" Type="http://schemas.openxmlformats.org/officeDocument/2006/relationships/slideLayout" Target="../slideLayouts/slideLayout162.xml"/><Relationship Id="rId8" Type="http://schemas.openxmlformats.org/officeDocument/2006/relationships/slideLayout" Target="../slideLayouts/slideLayout163.xml"/><Relationship Id="rId9" Type="http://schemas.openxmlformats.org/officeDocument/2006/relationships/slideLayout" Target="../slideLayouts/slideLayout164.xml"/><Relationship Id="rId10" Type="http://schemas.openxmlformats.org/officeDocument/2006/relationships/slideLayout" Target="../slideLayouts/slideLayout165.xml"/></Relationships>
</file>

<file path=ppt/slideMasters/_rels/slideMaster16.xml.rels><?xml version="1.0" encoding="UTF-8" standalone="yes"?>
<Relationships xmlns="http://schemas.openxmlformats.org/package/2006/relationships"><Relationship Id="rId11" Type="http://schemas.openxmlformats.org/officeDocument/2006/relationships/slideLayout" Target="../slideLayouts/slideLayout177.xml"/><Relationship Id="rId12" Type="http://schemas.openxmlformats.org/officeDocument/2006/relationships/theme" Target="../theme/theme16.xml"/><Relationship Id="rId13" Type="http://schemas.openxmlformats.org/officeDocument/2006/relationships/image" Target="../media/image1.jpeg"/><Relationship Id="rId1" Type="http://schemas.openxmlformats.org/officeDocument/2006/relationships/slideLayout" Target="../slideLayouts/slideLayout167.xml"/><Relationship Id="rId2" Type="http://schemas.openxmlformats.org/officeDocument/2006/relationships/slideLayout" Target="../slideLayouts/slideLayout168.xml"/><Relationship Id="rId3" Type="http://schemas.openxmlformats.org/officeDocument/2006/relationships/slideLayout" Target="../slideLayouts/slideLayout169.xml"/><Relationship Id="rId4" Type="http://schemas.openxmlformats.org/officeDocument/2006/relationships/slideLayout" Target="../slideLayouts/slideLayout170.xml"/><Relationship Id="rId5" Type="http://schemas.openxmlformats.org/officeDocument/2006/relationships/slideLayout" Target="../slideLayouts/slideLayout171.xml"/><Relationship Id="rId6" Type="http://schemas.openxmlformats.org/officeDocument/2006/relationships/slideLayout" Target="../slideLayouts/slideLayout172.xml"/><Relationship Id="rId7" Type="http://schemas.openxmlformats.org/officeDocument/2006/relationships/slideLayout" Target="../slideLayouts/slideLayout173.xml"/><Relationship Id="rId8" Type="http://schemas.openxmlformats.org/officeDocument/2006/relationships/slideLayout" Target="../slideLayouts/slideLayout174.xml"/><Relationship Id="rId9" Type="http://schemas.openxmlformats.org/officeDocument/2006/relationships/slideLayout" Target="../slideLayouts/slideLayout175.xml"/><Relationship Id="rId10" Type="http://schemas.openxmlformats.org/officeDocument/2006/relationships/slideLayout" Target="../slideLayouts/slideLayout176.xml"/></Relationships>
</file>

<file path=ppt/slideMasters/_rels/slideMaster17.xml.rels><?xml version="1.0" encoding="UTF-8" standalone="yes"?>
<Relationships xmlns="http://schemas.openxmlformats.org/package/2006/relationships"><Relationship Id="rId11" Type="http://schemas.openxmlformats.org/officeDocument/2006/relationships/slideLayout" Target="../slideLayouts/slideLayout188.xml"/><Relationship Id="rId12" Type="http://schemas.openxmlformats.org/officeDocument/2006/relationships/theme" Target="../theme/theme17.xml"/><Relationship Id="rId13" Type="http://schemas.openxmlformats.org/officeDocument/2006/relationships/image" Target="../media/image1.jpeg"/><Relationship Id="rId1" Type="http://schemas.openxmlformats.org/officeDocument/2006/relationships/slideLayout" Target="../slideLayouts/slideLayout178.xml"/><Relationship Id="rId2" Type="http://schemas.openxmlformats.org/officeDocument/2006/relationships/slideLayout" Target="../slideLayouts/slideLayout179.xml"/><Relationship Id="rId3" Type="http://schemas.openxmlformats.org/officeDocument/2006/relationships/slideLayout" Target="../slideLayouts/slideLayout180.xml"/><Relationship Id="rId4" Type="http://schemas.openxmlformats.org/officeDocument/2006/relationships/slideLayout" Target="../slideLayouts/slideLayout181.xml"/><Relationship Id="rId5" Type="http://schemas.openxmlformats.org/officeDocument/2006/relationships/slideLayout" Target="../slideLayouts/slideLayout182.xml"/><Relationship Id="rId6" Type="http://schemas.openxmlformats.org/officeDocument/2006/relationships/slideLayout" Target="../slideLayouts/slideLayout183.xml"/><Relationship Id="rId7" Type="http://schemas.openxmlformats.org/officeDocument/2006/relationships/slideLayout" Target="../slideLayouts/slideLayout184.xml"/><Relationship Id="rId8" Type="http://schemas.openxmlformats.org/officeDocument/2006/relationships/slideLayout" Target="../slideLayouts/slideLayout185.xml"/><Relationship Id="rId9" Type="http://schemas.openxmlformats.org/officeDocument/2006/relationships/slideLayout" Target="../slideLayouts/slideLayout186.xml"/><Relationship Id="rId10" Type="http://schemas.openxmlformats.org/officeDocument/2006/relationships/slideLayout" Target="../slideLayouts/slideLayout187.xml"/></Relationships>
</file>

<file path=ppt/slideMasters/_rels/slideMaster18.xml.rels><?xml version="1.0" encoding="UTF-8" standalone="yes"?>
<Relationships xmlns="http://schemas.openxmlformats.org/package/2006/relationships"><Relationship Id="rId11" Type="http://schemas.openxmlformats.org/officeDocument/2006/relationships/slideLayout" Target="../slideLayouts/slideLayout199.xml"/><Relationship Id="rId12" Type="http://schemas.openxmlformats.org/officeDocument/2006/relationships/theme" Target="../theme/theme18.xml"/><Relationship Id="rId13" Type="http://schemas.openxmlformats.org/officeDocument/2006/relationships/image" Target="../media/image1.jpeg"/><Relationship Id="rId1" Type="http://schemas.openxmlformats.org/officeDocument/2006/relationships/slideLayout" Target="../slideLayouts/slideLayout189.xml"/><Relationship Id="rId2" Type="http://schemas.openxmlformats.org/officeDocument/2006/relationships/slideLayout" Target="../slideLayouts/slideLayout190.xml"/><Relationship Id="rId3" Type="http://schemas.openxmlformats.org/officeDocument/2006/relationships/slideLayout" Target="../slideLayouts/slideLayout191.xml"/><Relationship Id="rId4" Type="http://schemas.openxmlformats.org/officeDocument/2006/relationships/slideLayout" Target="../slideLayouts/slideLayout192.xml"/><Relationship Id="rId5" Type="http://schemas.openxmlformats.org/officeDocument/2006/relationships/slideLayout" Target="../slideLayouts/slideLayout193.xml"/><Relationship Id="rId6" Type="http://schemas.openxmlformats.org/officeDocument/2006/relationships/slideLayout" Target="../slideLayouts/slideLayout194.xml"/><Relationship Id="rId7" Type="http://schemas.openxmlformats.org/officeDocument/2006/relationships/slideLayout" Target="../slideLayouts/slideLayout195.xml"/><Relationship Id="rId8" Type="http://schemas.openxmlformats.org/officeDocument/2006/relationships/slideLayout" Target="../slideLayouts/slideLayout196.xml"/><Relationship Id="rId9" Type="http://schemas.openxmlformats.org/officeDocument/2006/relationships/slideLayout" Target="../slideLayouts/slideLayout197.xml"/><Relationship Id="rId10" Type="http://schemas.openxmlformats.org/officeDocument/2006/relationships/slideLayout" Target="../slideLayouts/slideLayout198.xml"/></Relationships>
</file>

<file path=ppt/slideMasters/_rels/slideMaster19.xml.rels><?xml version="1.0" encoding="UTF-8" standalone="yes"?>
<Relationships xmlns="http://schemas.openxmlformats.org/package/2006/relationships"><Relationship Id="rId11" Type="http://schemas.openxmlformats.org/officeDocument/2006/relationships/slideLayout" Target="../slideLayouts/slideLayout210.xml"/><Relationship Id="rId12" Type="http://schemas.openxmlformats.org/officeDocument/2006/relationships/theme" Target="../theme/theme19.xml"/><Relationship Id="rId13" Type="http://schemas.openxmlformats.org/officeDocument/2006/relationships/image" Target="../media/image1.jpeg"/><Relationship Id="rId1" Type="http://schemas.openxmlformats.org/officeDocument/2006/relationships/slideLayout" Target="../slideLayouts/slideLayout200.xml"/><Relationship Id="rId2" Type="http://schemas.openxmlformats.org/officeDocument/2006/relationships/slideLayout" Target="../slideLayouts/slideLayout201.xml"/><Relationship Id="rId3" Type="http://schemas.openxmlformats.org/officeDocument/2006/relationships/slideLayout" Target="../slideLayouts/slideLayout202.xml"/><Relationship Id="rId4" Type="http://schemas.openxmlformats.org/officeDocument/2006/relationships/slideLayout" Target="../slideLayouts/slideLayout203.xml"/><Relationship Id="rId5" Type="http://schemas.openxmlformats.org/officeDocument/2006/relationships/slideLayout" Target="../slideLayouts/slideLayout204.xml"/><Relationship Id="rId6" Type="http://schemas.openxmlformats.org/officeDocument/2006/relationships/slideLayout" Target="../slideLayouts/slideLayout205.xml"/><Relationship Id="rId7" Type="http://schemas.openxmlformats.org/officeDocument/2006/relationships/slideLayout" Target="../slideLayouts/slideLayout206.xml"/><Relationship Id="rId8" Type="http://schemas.openxmlformats.org/officeDocument/2006/relationships/slideLayout" Target="../slideLayouts/slideLayout207.xml"/><Relationship Id="rId9" Type="http://schemas.openxmlformats.org/officeDocument/2006/relationships/slideLayout" Target="../slideLayouts/slideLayout208.xml"/><Relationship Id="rId10" Type="http://schemas.openxmlformats.org/officeDocument/2006/relationships/slideLayout" Target="../slideLayouts/slideLayout209.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1.jpe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20.xml.rels><?xml version="1.0" encoding="UTF-8" standalone="yes"?>
<Relationships xmlns="http://schemas.openxmlformats.org/package/2006/relationships"><Relationship Id="rId11" Type="http://schemas.openxmlformats.org/officeDocument/2006/relationships/slideLayout" Target="../slideLayouts/slideLayout221.xml"/><Relationship Id="rId12" Type="http://schemas.openxmlformats.org/officeDocument/2006/relationships/theme" Target="../theme/theme20.xml"/><Relationship Id="rId13" Type="http://schemas.openxmlformats.org/officeDocument/2006/relationships/image" Target="../media/image1.jpeg"/><Relationship Id="rId1" Type="http://schemas.openxmlformats.org/officeDocument/2006/relationships/slideLayout" Target="../slideLayouts/slideLayout211.xml"/><Relationship Id="rId2" Type="http://schemas.openxmlformats.org/officeDocument/2006/relationships/slideLayout" Target="../slideLayouts/slideLayout212.xml"/><Relationship Id="rId3" Type="http://schemas.openxmlformats.org/officeDocument/2006/relationships/slideLayout" Target="../slideLayouts/slideLayout213.xml"/><Relationship Id="rId4" Type="http://schemas.openxmlformats.org/officeDocument/2006/relationships/slideLayout" Target="../slideLayouts/slideLayout214.xml"/><Relationship Id="rId5" Type="http://schemas.openxmlformats.org/officeDocument/2006/relationships/slideLayout" Target="../slideLayouts/slideLayout215.xml"/><Relationship Id="rId6" Type="http://schemas.openxmlformats.org/officeDocument/2006/relationships/slideLayout" Target="../slideLayouts/slideLayout216.xml"/><Relationship Id="rId7" Type="http://schemas.openxmlformats.org/officeDocument/2006/relationships/slideLayout" Target="../slideLayouts/slideLayout217.xml"/><Relationship Id="rId8" Type="http://schemas.openxmlformats.org/officeDocument/2006/relationships/slideLayout" Target="../slideLayouts/slideLayout218.xml"/><Relationship Id="rId9" Type="http://schemas.openxmlformats.org/officeDocument/2006/relationships/slideLayout" Target="../slideLayouts/slideLayout219.xml"/><Relationship Id="rId10" Type="http://schemas.openxmlformats.org/officeDocument/2006/relationships/slideLayout" Target="../slideLayouts/slideLayout220.xml"/></Relationships>
</file>

<file path=ppt/slideMasters/_rels/slideMaster21.xml.rels><?xml version="1.0" encoding="UTF-8" standalone="yes"?>
<Relationships xmlns="http://schemas.openxmlformats.org/package/2006/relationships"><Relationship Id="rId11" Type="http://schemas.openxmlformats.org/officeDocument/2006/relationships/slideLayout" Target="../slideLayouts/slideLayout232.xml"/><Relationship Id="rId12" Type="http://schemas.openxmlformats.org/officeDocument/2006/relationships/theme" Target="../theme/theme21.xml"/><Relationship Id="rId13" Type="http://schemas.openxmlformats.org/officeDocument/2006/relationships/image" Target="../media/image1.jpeg"/><Relationship Id="rId1" Type="http://schemas.openxmlformats.org/officeDocument/2006/relationships/slideLayout" Target="../slideLayouts/slideLayout222.xml"/><Relationship Id="rId2" Type="http://schemas.openxmlformats.org/officeDocument/2006/relationships/slideLayout" Target="../slideLayouts/slideLayout223.xml"/><Relationship Id="rId3" Type="http://schemas.openxmlformats.org/officeDocument/2006/relationships/slideLayout" Target="../slideLayouts/slideLayout224.xml"/><Relationship Id="rId4" Type="http://schemas.openxmlformats.org/officeDocument/2006/relationships/slideLayout" Target="../slideLayouts/slideLayout225.xml"/><Relationship Id="rId5" Type="http://schemas.openxmlformats.org/officeDocument/2006/relationships/slideLayout" Target="../slideLayouts/slideLayout226.xml"/><Relationship Id="rId6" Type="http://schemas.openxmlformats.org/officeDocument/2006/relationships/slideLayout" Target="../slideLayouts/slideLayout227.xml"/><Relationship Id="rId7" Type="http://schemas.openxmlformats.org/officeDocument/2006/relationships/slideLayout" Target="../slideLayouts/slideLayout228.xml"/><Relationship Id="rId8" Type="http://schemas.openxmlformats.org/officeDocument/2006/relationships/slideLayout" Target="../slideLayouts/slideLayout229.xml"/><Relationship Id="rId9" Type="http://schemas.openxmlformats.org/officeDocument/2006/relationships/slideLayout" Target="../slideLayouts/slideLayout230.xml"/><Relationship Id="rId10" Type="http://schemas.openxmlformats.org/officeDocument/2006/relationships/slideLayout" Target="../slideLayouts/slideLayout231.xml"/></Relationships>
</file>

<file path=ppt/slideMasters/_rels/slideMaster22.xml.rels><?xml version="1.0" encoding="UTF-8" standalone="yes"?>
<Relationships xmlns="http://schemas.openxmlformats.org/package/2006/relationships"><Relationship Id="rId11" Type="http://schemas.openxmlformats.org/officeDocument/2006/relationships/slideLayout" Target="../slideLayouts/slideLayout243.xml"/><Relationship Id="rId12" Type="http://schemas.openxmlformats.org/officeDocument/2006/relationships/theme" Target="../theme/theme22.xml"/><Relationship Id="rId13" Type="http://schemas.openxmlformats.org/officeDocument/2006/relationships/image" Target="../media/image1.jpeg"/><Relationship Id="rId1" Type="http://schemas.openxmlformats.org/officeDocument/2006/relationships/slideLayout" Target="../slideLayouts/slideLayout233.xml"/><Relationship Id="rId2" Type="http://schemas.openxmlformats.org/officeDocument/2006/relationships/slideLayout" Target="../slideLayouts/slideLayout234.xml"/><Relationship Id="rId3" Type="http://schemas.openxmlformats.org/officeDocument/2006/relationships/slideLayout" Target="../slideLayouts/slideLayout235.xml"/><Relationship Id="rId4" Type="http://schemas.openxmlformats.org/officeDocument/2006/relationships/slideLayout" Target="../slideLayouts/slideLayout236.xml"/><Relationship Id="rId5" Type="http://schemas.openxmlformats.org/officeDocument/2006/relationships/slideLayout" Target="../slideLayouts/slideLayout237.xml"/><Relationship Id="rId6" Type="http://schemas.openxmlformats.org/officeDocument/2006/relationships/slideLayout" Target="../slideLayouts/slideLayout238.xml"/><Relationship Id="rId7" Type="http://schemas.openxmlformats.org/officeDocument/2006/relationships/slideLayout" Target="../slideLayouts/slideLayout239.xml"/><Relationship Id="rId8" Type="http://schemas.openxmlformats.org/officeDocument/2006/relationships/slideLayout" Target="../slideLayouts/slideLayout240.xml"/><Relationship Id="rId9" Type="http://schemas.openxmlformats.org/officeDocument/2006/relationships/slideLayout" Target="../slideLayouts/slideLayout241.xml"/><Relationship Id="rId10" Type="http://schemas.openxmlformats.org/officeDocument/2006/relationships/slideLayout" Target="../slideLayouts/slideLayout242.xml"/></Relationships>
</file>

<file path=ppt/slideMasters/_rels/slideMaster23.xml.rels><?xml version="1.0" encoding="UTF-8" standalone="yes"?>
<Relationships xmlns="http://schemas.openxmlformats.org/package/2006/relationships"><Relationship Id="rId11" Type="http://schemas.openxmlformats.org/officeDocument/2006/relationships/slideLayout" Target="../slideLayouts/slideLayout254.xml"/><Relationship Id="rId12" Type="http://schemas.openxmlformats.org/officeDocument/2006/relationships/theme" Target="../theme/theme23.xml"/><Relationship Id="rId13" Type="http://schemas.openxmlformats.org/officeDocument/2006/relationships/image" Target="../media/image1.jpeg"/><Relationship Id="rId1" Type="http://schemas.openxmlformats.org/officeDocument/2006/relationships/slideLayout" Target="../slideLayouts/slideLayout244.xml"/><Relationship Id="rId2" Type="http://schemas.openxmlformats.org/officeDocument/2006/relationships/slideLayout" Target="../slideLayouts/slideLayout245.xml"/><Relationship Id="rId3" Type="http://schemas.openxmlformats.org/officeDocument/2006/relationships/slideLayout" Target="../slideLayouts/slideLayout246.xml"/><Relationship Id="rId4" Type="http://schemas.openxmlformats.org/officeDocument/2006/relationships/slideLayout" Target="../slideLayouts/slideLayout247.xml"/><Relationship Id="rId5" Type="http://schemas.openxmlformats.org/officeDocument/2006/relationships/slideLayout" Target="../slideLayouts/slideLayout248.xml"/><Relationship Id="rId6" Type="http://schemas.openxmlformats.org/officeDocument/2006/relationships/slideLayout" Target="../slideLayouts/slideLayout249.xml"/><Relationship Id="rId7" Type="http://schemas.openxmlformats.org/officeDocument/2006/relationships/slideLayout" Target="../slideLayouts/slideLayout250.xml"/><Relationship Id="rId8" Type="http://schemas.openxmlformats.org/officeDocument/2006/relationships/slideLayout" Target="../slideLayouts/slideLayout251.xml"/><Relationship Id="rId9" Type="http://schemas.openxmlformats.org/officeDocument/2006/relationships/slideLayout" Target="../slideLayouts/slideLayout252.xml"/><Relationship Id="rId10" Type="http://schemas.openxmlformats.org/officeDocument/2006/relationships/slideLayout" Target="../slideLayouts/slideLayout253.xml"/></Relationships>
</file>

<file path=ppt/slideMasters/_rels/slideMaster24.xml.rels><?xml version="1.0" encoding="UTF-8" standalone="yes"?>
<Relationships xmlns="http://schemas.openxmlformats.org/package/2006/relationships"><Relationship Id="rId11" Type="http://schemas.openxmlformats.org/officeDocument/2006/relationships/slideLayout" Target="../slideLayouts/slideLayout265.xml"/><Relationship Id="rId12" Type="http://schemas.openxmlformats.org/officeDocument/2006/relationships/theme" Target="../theme/theme24.xml"/><Relationship Id="rId13" Type="http://schemas.openxmlformats.org/officeDocument/2006/relationships/image" Target="../media/image1.jpeg"/><Relationship Id="rId1" Type="http://schemas.openxmlformats.org/officeDocument/2006/relationships/slideLayout" Target="../slideLayouts/slideLayout255.xml"/><Relationship Id="rId2" Type="http://schemas.openxmlformats.org/officeDocument/2006/relationships/slideLayout" Target="../slideLayouts/slideLayout256.xml"/><Relationship Id="rId3" Type="http://schemas.openxmlformats.org/officeDocument/2006/relationships/slideLayout" Target="../slideLayouts/slideLayout257.xml"/><Relationship Id="rId4" Type="http://schemas.openxmlformats.org/officeDocument/2006/relationships/slideLayout" Target="../slideLayouts/slideLayout258.xml"/><Relationship Id="rId5" Type="http://schemas.openxmlformats.org/officeDocument/2006/relationships/slideLayout" Target="../slideLayouts/slideLayout259.xml"/><Relationship Id="rId6" Type="http://schemas.openxmlformats.org/officeDocument/2006/relationships/slideLayout" Target="../slideLayouts/slideLayout260.xml"/><Relationship Id="rId7" Type="http://schemas.openxmlformats.org/officeDocument/2006/relationships/slideLayout" Target="../slideLayouts/slideLayout261.xml"/><Relationship Id="rId8" Type="http://schemas.openxmlformats.org/officeDocument/2006/relationships/slideLayout" Target="../slideLayouts/slideLayout262.xml"/><Relationship Id="rId9" Type="http://schemas.openxmlformats.org/officeDocument/2006/relationships/slideLayout" Target="../slideLayouts/slideLayout263.xml"/><Relationship Id="rId10" Type="http://schemas.openxmlformats.org/officeDocument/2006/relationships/slideLayout" Target="../slideLayouts/slideLayout264.xml"/></Relationships>
</file>

<file path=ppt/slideMasters/_rels/slideMaster25.xml.rels><?xml version="1.0" encoding="UTF-8" standalone="yes"?>
<Relationships xmlns="http://schemas.openxmlformats.org/package/2006/relationships"><Relationship Id="rId11" Type="http://schemas.openxmlformats.org/officeDocument/2006/relationships/slideLayout" Target="../slideLayouts/slideLayout276.xml"/><Relationship Id="rId12" Type="http://schemas.openxmlformats.org/officeDocument/2006/relationships/theme" Target="../theme/theme25.xml"/><Relationship Id="rId13" Type="http://schemas.openxmlformats.org/officeDocument/2006/relationships/image" Target="../media/image1.jpeg"/><Relationship Id="rId1" Type="http://schemas.openxmlformats.org/officeDocument/2006/relationships/slideLayout" Target="../slideLayouts/slideLayout266.xml"/><Relationship Id="rId2" Type="http://schemas.openxmlformats.org/officeDocument/2006/relationships/slideLayout" Target="../slideLayouts/slideLayout267.xml"/><Relationship Id="rId3" Type="http://schemas.openxmlformats.org/officeDocument/2006/relationships/slideLayout" Target="../slideLayouts/slideLayout268.xml"/><Relationship Id="rId4" Type="http://schemas.openxmlformats.org/officeDocument/2006/relationships/slideLayout" Target="../slideLayouts/slideLayout269.xml"/><Relationship Id="rId5" Type="http://schemas.openxmlformats.org/officeDocument/2006/relationships/slideLayout" Target="../slideLayouts/slideLayout270.xml"/><Relationship Id="rId6" Type="http://schemas.openxmlformats.org/officeDocument/2006/relationships/slideLayout" Target="../slideLayouts/slideLayout271.xml"/><Relationship Id="rId7" Type="http://schemas.openxmlformats.org/officeDocument/2006/relationships/slideLayout" Target="../slideLayouts/slideLayout272.xml"/><Relationship Id="rId8" Type="http://schemas.openxmlformats.org/officeDocument/2006/relationships/slideLayout" Target="../slideLayouts/slideLayout273.xml"/><Relationship Id="rId9" Type="http://schemas.openxmlformats.org/officeDocument/2006/relationships/slideLayout" Target="../slideLayouts/slideLayout274.xml"/><Relationship Id="rId10" Type="http://schemas.openxmlformats.org/officeDocument/2006/relationships/slideLayout" Target="../slideLayouts/slideLayout275.xml"/></Relationships>
</file>

<file path=ppt/slideMasters/_rels/slideMaster26.xml.rels><?xml version="1.0" encoding="UTF-8" standalone="yes"?>
<Relationships xmlns="http://schemas.openxmlformats.org/package/2006/relationships"><Relationship Id="rId11" Type="http://schemas.openxmlformats.org/officeDocument/2006/relationships/slideLayout" Target="../slideLayouts/slideLayout287.xml"/><Relationship Id="rId12" Type="http://schemas.openxmlformats.org/officeDocument/2006/relationships/theme" Target="../theme/theme26.xml"/><Relationship Id="rId13" Type="http://schemas.openxmlformats.org/officeDocument/2006/relationships/image" Target="../media/image1.jpeg"/><Relationship Id="rId1" Type="http://schemas.openxmlformats.org/officeDocument/2006/relationships/slideLayout" Target="../slideLayouts/slideLayout277.xml"/><Relationship Id="rId2" Type="http://schemas.openxmlformats.org/officeDocument/2006/relationships/slideLayout" Target="../slideLayouts/slideLayout278.xml"/><Relationship Id="rId3" Type="http://schemas.openxmlformats.org/officeDocument/2006/relationships/slideLayout" Target="../slideLayouts/slideLayout279.xml"/><Relationship Id="rId4" Type="http://schemas.openxmlformats.org/officeDocument/2006/relationships/slideLayout" Target="../slideLayouts/slideLayout280.xml"/><Relationship Id="rId5" Type="http://schemas.openxmlformats.org/officeDocument/2006/relationships/slideLayout" Target="../slideLayouts/slideLayout281.xml"/><Relationship Id="rId6" Type="http://schemas.openxmlformats.org/officeDocument/2006/relationships/slideLayout" Target="../slideLayouts/slideLayout282.xml"/><Relationship Id="rId7" Type="http://schemas.openxmlformats.org/officeDocument/2006/relationships/slideLayout" Target="../slideLayouts/slideLayout283.xml"/><Relationship Id="rId8" Type="http://schemas.openxmlformats.org/officeDocument/2006/relationships/slideLayout" Target="../slideLayouts/slideLayout284.xml"/><Relationship Id="rId9" Type="http://schemas.openxmlformats.org/officeDocument/2006/relationships/slideLayout" Target="../slideLayouts/slideLayout285.xml"/><Relationship Id="rId10" Type="http://schemas.openxmlformats.org/officeDocument/2006/relationships/slideLayout" Target="../slideLayouts/slideLayout286.xml"/></Relationships>
</file>

<file path=ppt/slideMasters/_rels/slideMaster27.xml.rels><?xml version="1.0" encoding="UTF-8" standalone="yes"?>
<Relationships xmlns="http://schemas.openxmlformats.org/package/2006/relationships"><Relationship Id="rId11" Type="http://schemas.openxmlformats.org/officeDocument/2006/relationships/slideLayout" Target="../slideLayouts/slideLayout298.xml"/><Relationship Id="rId12" Type="http://schemas.openxmlformats.org/officeDocument/2006/relationships/theme" Target="../theme/theme27.xml"/><Relationship Id="rId13" Type="http://schemas.openxmlformats.org/officeDocument/2006/relationships/image" Target="../media/image1.jpeg"/><Relationship Id="rId1" Type="http://schemas.openxmlformats.org/officeDocument/2006/relationships/slideLayout" Target="../slideLayouts/slideLayout288.xml"/><Relationship Id="rId2" Type="http://schemas.openxmlformats.org/officeDocument/2006/relationships/slideLayout" Target="../slideLayouts/slideLayout289.xml"/><Relationship Id="rId3" Type="http://schemas.openxmlformats.org/officeDocument/2006/relationships/slideLayout" Target="../slideLayouts/slideLayout290.xml"/><Relationship Id="rId4" Type="http://schemas.openxmlformats.org/officeDocument/2006/relationships/slideLayout" Target="../slideLayouts/slideLayout291.xml"/><Relationship Id="rId5" Type="http://schemas.openxmlformats.org/officeDocument/2006/relationships/slideLayout" Target="../slideLayouts/slideLayout292.xml"/><Relationship Id="rId6" Type="http://schemas.openxmlformats.org/officeDocument/2006/relationships/slideLayout" Target="../slideLayouts/slideLayout293.xml"/><Relationship Id="rId7" Type="http://schemas.openxmlformats.org/officeDocument/2006/relationships/slideLayout" Target="../slideLayouts/slideLayout294.xml"/><Relationship Id="rId8" Type="http://schemas.openxmlformats.org/officeDocument/2006/relationships/slideLayout" Target="../slideLayouts/slideLayout295.xml"/><Relationship Id="rId9" Type="http://schemas.openxmlformats.org/officeDocument/2006/relationships/slideLayout" Target="../slideLayouts/slideLayout296.xml"/><Relationship Id="rId10" Type="http://schemas.openxmlformats.org/officeDocument/2006/relationships/slideLayout" Target="../slideLayouts/slideLayout297.xml"/></Relationships>
</file>

<file path=ppt/slideMasters/_rels/slideMaster28.xml.rels><?xml version="1.0" encoding="UTF-8" standalone="yes"?>
<Relationships xmlns="http://schemas.openxmlformats.org/package/2006/relationships"><Relationship Id="rId11" Type="http://schemas.openxmlformats.org/officeDocument/2006/relationships/slideLayout" Target="../slideLayouts/slideLayout309.xml"/><Relationship Id="rId12" Type="http://schemas.openxmlformats.org/officeDocument/2006/relationships/theme" Target="../theme/theme28.xml"/><Relationship Id="rId13" Type="http://schemas.openxmlformats.org/officeDocument/2006/relationships/image" Target="../media/image1.jpeg"/><Relationship Id="rId1" Type="http://schemas.openxmlformats.org/officeDocument/2006/relationships/slideLayout" Target="../slideLayouts/slideLayout299.xml"/><Relationship Id="rId2" Type="http://schemas.openxmlformats.org/officeDocument/2006/relationships/slideLayout" Target="../slideLayouts/slideLayout300.xml"/><Relationship Id="rId3" Type="http://schemas.openxmlformats.org/officeDocument/2006/relationships/slideLayout" Target="../slideLayouts/slideLayout301.xml"/><Relationship Id="rId4" Type="http://schemas.openxmlformats.org/officeDocument/2006/relationships/slideLayout" Target="../slideLayouts/slideLayout302.xml"/><Relationship Id="rId5" Type="http://schemas.openxmlformats.org/officeDocument/2006/relationships/slideLayout" Target="../slideLayouts/slideLayout303.xml"/><Relationship Id="rId6" Type="http://schemas.openxmlformats.org/officeDocument/2006/relationships/slideLayout" Target="../slideLayouts/slideLayout304.xml"/><Relationship Id="rId7" Type="http://schemas.openxmlformats.org/officeDocument/2006/relationships/slideLayout" Target="../slideLayouts/slideLayout305.xml"/><Relationship Id="rId8" Type="http://schemas.openxmlformats.org/officeDocument/2006/relationships/slideLayout" Target="../slideLayouts/slideLayout306.xml"/><Relationship Id="rId9" Type="http://schemas.openxmlformats.org/officeDocument/2006/relationships/slideLayout" Target="../slideLayouts/slideLayout307.xml"/><Relationship Id="rId10" Type="http://schemas.openxmlformats.org/officeDocument/2006/relationships/slideLayout" Target="../slideLayouts/slideLayout308.xml"/></Relationships>
</file>

<file path=ppt/slideMasters/_rels/slideMaster29.xml.rels><?xml version="1.0" encoding="UTF-8" standalone="yes"?>
<Relationships xmlns="http://schemas.openxmlformats.org/package/2006/relationships"><Relationship Id="rId11" Type="http://schemas.openxmlformats.org/officeDocument/2006/relationships/slideLayout" Target="../slideLayouts/slideLayout320.xml"/><Relationship Id="rId12" Type="http://schemas.openxmlformats.org/officeDocument/2006/relationships/theme" Target="../theme/theme29.xml"/><Relationship Id="rId13" Type="http://schemas.openxmlformats.org/officeDocument/2006/relationships/image" Target="../media/image1.jpeg"/><Relationship Id="rId1" Type="http://schemas.openxmlformats.org/officeDocument/2006/relationships/slideLayout" Target="../slideLayouts/slideLayout310.xml"/><Relationship Id="rId2" Type="http://schemas.openxmlformats.org/officeDocument/2006/relationships/slideLayout" Target="../slideLayouts/slideLayout311.xml"/><Relationship Id="rId3" Type="http://schemas.openxmlformats.org/officeDocument/2006/relationships/slideLayout" Target="../slideLayouts/slideLayout312.xml"/><Relationship Id="rId4" Type="http://schemas.openxmlformats.org/officeDocument/2006/relationships/slideLayout" Target="../slideLayouts/slideLayout313.xml"/><Relationship Id="rId5" Type="http://schemas.openxmlformats.org/officeDocument/2006/relationships/slideLayout" Target="../slideLayouts/slideLayout314.xml"/><Relationship Id="rId6" Type="http://schemas.openxmlformats.org/officeDocument/2006/relationships/slideLayout" Target="../slideLayouts/slideLayout315.xml"/><Relationship Id="rId7" Type="http://schemas.openxmlformats.org/officeDocument/2006/relationships/slideLayout" Target="../slideLayouts/slideLayout316.xml"/><Relationship Id="rId8" Type="http://schemas.openxmlformats.org/officeDocument/2006/relationships/slideLayout" Target="../slideLayouts/slideLayout317.xml"/><Relationship Id="rId9" Type="http://schemas.openxmlformats.org/officeDocument/2006/relationships/slideLayout" Target="../slideLayouts/slideLayout318.xml"/><Relationship Id="rId10" Type="http://schemas.openxmlformats.org/officeDocument/2006/relationships/slideLayout" Target="../slideLayouts/slideLayout319.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3" Type="http://schemas.openxmlformats.org/officeDocument/2006/relationships/image" Target="../media/image1.jpeg"/><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30.xml.rels><?xml version="1.0" encoding="UTF-8" standalone="yes"?>
<Relationships xmlns="http://schemas.openxmlformats.org/package/2006/relationships"><Relationship Id="rId11" Type="http://schemas.openxmlformats.org/officeDocument/2006/relationships/slideLayout" Target="../slideLayouts/slideLayout331.xml"/><Relationship Id="rId12" Type="http://schemas.openxmlformats.org/officeDocument/2006/relationships/theme" Target="../theme/theme30.xml"/><Relationship Id="rId13" Type="http://schemas.openxmlformats.org/officeDocument/2006/relationships/image" Target="../media/image1.jpeg"/><Relationship Id="rId1" Type="http://schemas.openxmlformats.org/officeDocument/2006/relationships/slideLayout" Target="../slideLayouts/slideLayout321.xml"/><Relationship Id="rId2" Type="http://schemas.openxmlformats.org/officeDocument/2006/relationships/slideLayout" Target="../slideLayouts/slideLayout322.xml"/><Relationship Id="rId3" Type="http://schemas.openxmlformats.org/officeDocument/2006/relationships/slideLayout" Target="../slideLayouts/slideLayout323.xml"/><Relationship Id="rId4" Type="http://schemas.openxmlformats.org/officeDocument/2006/relationships/slideLayout" Target="../slideLayouts/slideLayout324.xml"/><Relationship Id="rId5" Type="http://schemas.openxmlformats.org/officeDocument/2006/relationships/slideLayout" Target="../slideLayouts/slideLayout325.xml"/><Relationship Id="rId6" Type="http://schemas.openxmlformats.org/officeDocument/2006/relationships/slideLayout" Target="../slideLayouts/slideLayout326.xml"/><Relationship Id="rId7" Type="http://schemas.openxmlformats.org/officeDocument/2006/relationships/slideLayout" Target="../slideLayouts/slideLayout327.xml"/><Relationship Id="rId8" Type="http://schemas.openxmlformats.org/officeDocument/2006/relationships/slideLayout" Target="../slideLayouts/slideLayout328.xml"/><Relationship Id="rId9" Type="http://schemas.openxmlformats.org/officeDocument/2006/relationships/slideLayout" Target="../slideLayouts/slideLayout329.xml"/><Relationship Id="rId10" Type="http://schemas.openxmlformats.org/officeDocument/2006/relationships/slideLayout" Target="../slideLayouts/slideLayout330.xml"/></Relationships>
</file>

<file path=ppt/slideMasters/_rels/slideMaster31.xml.rels><?xml version="1.0" encoding="UTF-8" standalone="yes"?>
<Relationships xmlns="http://schemas.openxmlformats.org/package/2006/relationships"><Relationship Id="rId11" Type="http://schemas.openxmlformats.org/officeDocument/2006/relationships/slideLayout" Target="../slideLayouts/slideLayout342.xml"/><Relationship Id="rId12" Type="http://schemas.openxmlformats.org/officeDocument/2006/relationships/theme" Target="../theme/theme31.xml"/><Relationship Id="rId13" Type="http://schemas.openxmlformats.org/officeDocument/2006/relationships/image" Target="../media/image1.jpeg"/><Relationship Id="rId1" Type="http://schemas.openxmlformats.org/officeDocument/2006/relationships/slideLayout" Target="../slideLayouts/slideLayout332.xml"/><Relationship Id="rId2" Type="http://schemas.openxmlformats.org/officeDocument/2006/relationships/slideLayout" Target="../slideLayouts/slideLayout333.xml"/><Relationship Id="rId3" Type="http://schemas.openxmlformats.org/officeDocument/2006/relationships/slideLayout" Target="../slideLayouts/slideLayout334.xml"/><Relationship Id="rId4" Type="http://schemas.openxmlformats.org/officeDocument/2006/relationships/slideLayout" Target="../slideLayouts/slideLayout335.xml"/><Relationship Id="rId5" Type="http://schemas.openxmlformats.org/officeDocument/2006/relationships/slideLayout" Target="../slideLayouts/slideLayout336.xml"/><Relationship Id="rId6" Type="http://schemas.openxmlformats.org/officeDocument/2006/relationships/slideLayout" Target="../slideLayouts/slideLayout337.xml"/><Relationship Id="rId7" Type="http://schemas.openxmlformats.org/officeDocument/2006/relationships/slideLayout" Target="../slideLayouts/slideLayout338.xml"/><Relationship Id="rId8" Type="http://schemas.openxmlformats.org/officeDocument/2006/relationships/slideLayout" Target="../slideLayouts/slideLayout339.xml"/><Relationship Id="rId9" Type="http://schemas.openxmlformats.org/officeDocument/2006/relationships/slideLayout" Target="../slideLayouts/slideLayout340.xml"/><Relationship Id="rId10" Type="http://schemas.openxmlformats.org/officeDocument/2006/relationships/slideLayout" Target="../slideLayouts/slideLayout341.xml"/></Relationships>
</file>

<file path=ppt/slideMasters/_rels/slideMaster32.xml.rels><?xml version="1.0" encoding="UTF-8" standalone="yes"?>
<Relationships xmlns="http://schemas.openxmlformats.org/package/2006/relationships"><Relationship Id="rId11" Type="http://schemas.openxmlformats.org/officeDocument/2006/relationships/slideLayout" Target="../slideLayouts/slideLayout353.xml"/><Relationship Id="rId12" Type="http://schemas.openxmlformats.org/officeDocument/2006/relationships/theme" Target="../theme/theme32.xml"/><Relationship Id="rId13" Type="http://schemas.openxmlformats.org/officeDocument/2006/relationships/image" Target="../media/image1.jpeg"/><Relationship Id="rId1" Type="http://schemas.openxmlformats.org/officeDocument/2006/relationships/slideLayout" Target="../slideLayouts/slideLayout343.xml"/><Relationship Id="rId2" Type="http://schemas.openxmlformats.org/officeDocument/2006/relationships/slideLayout" Target="../slideLayouts/slideLayout344.xml"/><Relationship Id="rId3" Type="http://schemas.openxmlformats.org/officeDocument/2006/relationships/slideLayout" Target="../slideLayouts/slideLayout345.xml"/><Relationship Id="rId4" Type="http://schemas.openxmlformats.org/officeDocument/2006/relationships/slideLayout" Target="../slideLayouts/slideLayout346.xml"/><Relationship Id="rId5" Type="http://schemas.openxmlformats.org/officeDocument/2006/relationships/slideLayout" Target="../slideLayouts/slideLayout347.xml"/><Relationship Id="rId6" Type="http://schemas.openxmlformats.org/officeDocument/2006/relationships/slideLayout" Target="../slideLayouts/slideLayout348.xml"/><Relationship Id="rId7" Type="http://schemas.openxmlformats.org/officeDocument/2006/relationships/slideLayout" Target="../slideLayouts/slideLayout349.xml"/><Relationship Id="rId8" Type="http://schemas.openxmlformats.org/officeDocument/2006/relationships/slideLayout" Target="../slideLayouts/slideLayout350.xml"/><Relationship Id="rId9" Type="http://schemas.openxmlformats.org/officeDocument/2006/relationships/slideLayout" Target="../slideLayouts/slideLayout351.xml"/><Relationship Id="rId10" Type="http://schemas.openxmlformats.org/officeDocument/2006/relationships/slideLayout" Target="../slideLayouts/slideLayout352.xml"/></Relationships>
</file>

<file path=ppt/slideMasters/_rels/slideMaster33.xml.rels><?xml version="1.0" encoding="UTF-8" standalone="yes"?>
<Relationships xmlns="http://schemas.openxmlformats.org/package/2006/relationships"><Relationship Id="rId11" Type="http://schemas.openxmlformats.org/officeDocument/2006/relationships/slideLayout" Target="../slideLayouts/slideLayout364.xml"/><Relationship Id="rId12" Type="http://schemas.openxmlformats.org/officeDocument/2006/relationships/theme" Target="../theme/theme33.xml"/><Relationship Id="rId13" Type="http://schemas.openxmlformats.org/officeDocument/2006/relationships/image" Target="../media/image1.jpeg"/><Relationship Id="rId1" Type="http://schemas.openxmlformats.org/officeDocument/2006/relationships/slideLayout" Target="../slideLayouts/slideLayout354.xml"/><Relationship Id="rId2" Type="http://schemas.openxmlformats.org/officeDocument/2006/relationships/slideLayout" Target="../slideLayouts/slideLayout355.xml"/><Relationship Id="rId3" Type="http://schemas.openxmlformats.org/officeDocument/2006/relationships/slideLayout" Target="../slideLayouts/slideLayout356.xml"/><Relationship Id="rId4" Type="http://schemas.openxmlformats.org/officeDocument/2006/relationships/slideLayout" Target="../slideLayouts/slideLayout357.xml"/><Relationship Id="rId5" Type="http://schemas.openxmlformats.org/officeDocument/2006/relationships/slideLayout" Target="../slideLayouts/slideLayout358.xml"/><Relationship Id="rId6" Type="http://schemas.openxmlformats.org/officeDocument/2006/relationships/slideLayout" Target="../slideLayouts/slideLayout359.xml"/><Relationship Id="rId7" Type="http://schemas.openxmlformats.org/officeDocument/2006/relationships/slideLayout" Target="../slideLayouts/slideLayout360.xml"/><Relationship Id="rId8" Type="http://schemas.openxmlformats.org/officeDocument/2006/relationships/slideLayout" Target="../slideLayouts/slideLayout361.xml"/><Relationship Id="rId9" Type="http://schemas.openxmlformats.org/officeDocument/2006/relationships/slideLayout" Target="../slideLayouts/slideLayout362.xml"/><Relationship Id="rId10" Type="http://schemas.openxmlformats.org/officeDocument/2006/relationships/slideLayout" Target="../slideLayouts/slideLayout363.xml"/></Relationships>
</file>

<file path=ppt/slideMasters/_rels/slideMaster34.xml.rels><?xml version="1.0" encoding="UTF-8" standalone="yes"?>
<Relationships xmlns="http://schemas.openxmlformats.org/package/2006/relationships"><Relationship Id="rId11" Type="http://schemas.openxmlformats.org/officeDocument/2006/relationships/slideLayout" Target="../slideLayouts/slideLayout375.xml"/><Relationship Id="rId12" Type="http://schemas.openxmlformats.org/officeDocument/2006/relationships/theme" Target="../theme/theme34.xml"/><Relationship Id="rId13" Type="http://schemas.openxmlformats.org/officeDocument/2006/relationships/image" Target="../media/image1.jpeg"/><Relationship Id="rId1" Type="http://schemas.openxmlformats.org/officeDocument/2006/relationships/slideLayout" Target="../slideLayouts/slideLayout365.xml"/><Relationship Id="rId2" Type="http://schemas.openxmlformats.org/officeDocument/2006/relationships/slideLayout" Target="../slideLayouts/slideLayout366.xml"/><Relationship Id="rId3" Type="http://schemas.openxmlformats.org/officeDocument/2006/relationships/slideLayout" Target="../slideLayouts/slideLayout367.xml"/><Relationship Id="rId4" Type="http://schemas.openxmlformats.org/officeDocument/2006/relationships/slideLayout" Target="../slideLayouts/slideLayout368.xml"/><Relationship Id="rId5" Type="http://schemas.openxmlformats.org/officeDocument/2006/relationships/slideLayout" Target="../slideLayouts/slideLayout369.xml"/><Relationship Id="rId6" Type="http://schemas.openxmlformats.org/officeDocument/2006/relationships/slideLayout" Target="../slideLayouts/slideLayout370.xml"/><Relationship Id="rId7" Type="http://schemas.openxmlformats.org/officeDocument/2006/relationships/slideLayout" Target="../slideLayouts/slideLayout371.xml"/><Relationship Id="rId8" Type="http://schemas.openxmlformats.org/officeDocument/2006/relationships/slideLayout" Target="../slideLayouts/slideLayout372.xml"/><Relationship Id="rId9" Type="http://schemas.openxmlformats.org/officeDocument/2006/relationships/slideLayout" Target="../slideLayouts/slideLayout373.xml"/><Relationship Id="rId10" Type="http://schemas.openxmlformats.org/officeDocument/2006/relationships/slideLayout" Target="../slideLayouts/slideLayout374.xml"/></Relationships>
</file>

<file path=ppt/slideMasters/_rels/slideMaster35.xml.rels><?xml version="1.0" encoding="UTF-8" standalone="yes"?>
<Relationships xmlns="http://schemas.openxmlformats.org/package/2006/relationships"><Relationship Id="rId11" Type="http://schemas.openxmlformats.org/officeDocument/2006/relationships/slideLayout" Target="../slideLayouts/slideLayout386.xml"/><Relationship Id="rId12" Type="http://schemas.openxmlformats.org/officeDocument/2006/relationships/theme" Target="../theme/theme35.xml"/><Relationship Id="rId13" Type="http://schemas.openxmlformats.org/officeDocument/2006/relationships/image" Target="../media/image1.jpeg"/><Relationship Id="rId1" Type="http://schemas.openxmlformats.org/officeDocument/2006/relationships/slideLayout" Target="../slideLayouts/slideLayout376.xml"/><Relationship Id="rId2" Type="http://schemas.openxmlformats.org/officeDocument/2006/relationships/slideLayout" Target="../slideLayouts/slideLayout377.xml"/><Relationship Id="rId3" Type="http://schemas.openxmlformats.org/officeDocument/2006/relationships/slideLayout" Target="../slideLayouts/slideLayout378.xml"/><Relationship Id="rId4" Type="http://schemas.openxmlformats.org/officeDocument/2006/relationships/slideLayout" Target="../slideLayouts/slideLayout379.xml"/><Relationship Id="rId5" Type="http://schemas.openxmlformats.org/officeDocument/2006/relationships/slideLayout" Target="../slideLayouts/slideLayout380.xml"/><Relationship Id="rId6" Type="http://schemas.openxmlformats.org/officeDocument/2006/relationships/slideLayout" Target="../slideLayouts/slideLayout381.xml"/><Relationship Id="rId7" Type="http://schemas.openxmlformats.org/officeDocument/2006/relationships/slideLayout" Target="../slideLayouts/slideLayout382.xml"/><Relationship Id="rId8" Type="http://schemas.openxmlformats.org/officeDocument/2006/relationships/slideLayout" Target="../slideLayouts/slideLayout383.xml"/><Relationship Id="rId9" Type="http://schemas.openxmlformats.org/officeDocument/2006/relationships/slideLayout" Target="../slideLayouts/slideLayout384.xml"/><Relationship Id="rId10" Type="http://schemas.openxmlformats.org/officeDocument/2006/relationships/slideLayout" Target="../slideLayouts/slideLayout385.xml"/></Relationships>
</file>

<file path=ppt/slideMasters/_rels/slideMaster36.xml.rels><?xml version="1.0" encoding="UTF-8" standalone="yes"?>
<Relationships xmlns="http://schemas.openxmlformats.org/package/2006/relationships"><Relationship Id="rId11" Type="http://schemas.openxmlformats.org/officeDocument/2006/relationships/slideLayout" Target="../slideLayouts/slideLayout397.xml"/><Relationship Id="rId12" Type="http://schemas.openxmlformats.org/officeDocument/2006/relationships/theme" Target="../theme/theme36.xml"/><Relationship Id="rId13" Type="http://schemas.openxmlformats.org/officeDocument/2006/relationships/image" Target="../media/image2.jpeg"/><Relationship Id="rId1" Type="http://schemas.openxmlformats.org/officeDocument/2006/relationships/slideLayout" Target="../slideLayouts/slideLayout387.xml"/><Relationship Id="rId2" Type="http://schemas.openxmlformats.org/officeDocument/2006/relationships/slideLayout" Target="../slideLayouts/slideLayout388.xml"/><Relationship Id="rId3" Type="http://schemas.openxmlformats.org/officeDocument/2006/relationships/slideLayout" Target="../slideLayouts/slideLayout389.xml"/><Relationship Id="rId4" Type="http://schemas.openxmlformats.org/officeDocument/2006/relationships/slideLayout" Target="../slideLayouts/slideLayout390.xml"/><Relationship Id="rId5" Type="http://schemas.openxmlformats.org/officeDocument/2006/relationships/slideLayout" Target="../slideLayouts/slideLayout391.xml"/><Relationship Id="rId6" Type="http://schemas.openxmlformats.org/officeDocument/2006/relationships/slideLayout" Target="../slideLayouts/slideLayout392.xml"/><Relationship Id="rId7" Type="http://schemas.openxmlformats.org/officeDocument/2006/relationships/slideLayout" Target="../slideLayouts/slideLayout393.xml"/><Relationship Id="rId8" Type="http://schemas.openxmlformats.org/officeDocument/2006/relationships/slideLayout" Target="../slideLayouts/slideLayout394.xml"/><Relationship Id="rId9" Type="http://schemas.openxmlformats.org/officeDocument/2006/relationships/slideLayout" Target="../slideLayouts/slideLayout395.xml"/><Relationship Id="rId10" Type="http://schemas.openxmlformats.org/officeDocument/2006/relationships/slideLayout" Target="../slideLayouts/slideLayout396.xml"/></Relationships>
</file>

<file path=ppt/slideMasters/_rels/slideMaster37.xml.rels><?xml version="1.0" encoding="UTF-8" standalone="yes"?>
<Relationships xmlns="http://schemas.openxmlformats.org/package/2006/relationships"><Relationship Id="rId11" Type="http://schemas.openxmlformats.org/officeDocument/2006/relationships/slideLayout" Target="../slideLayouts/slideLayout408.xml"/><Relationship Id="rId12" Type="http://schemas.openxmlformats.org/officeDocument/2006/relationships/theme" Target="../theme/theme37.xml"/><Relationship Id="rId13" Type="http://schemas.openxmlformats.org/officeDocument/2006/relationships/image" Target="../media/image1.jpeg"/><Relationship Id="rId1" Type="http://schemas.openxmlformats.org/officeDocument/2006/relationships/slideLayout" Target="../slideLayouts/slideLayout398.xml"/><Relationship Id="rId2" Type="http://schemas.openxmlformats.org/officeDocument/2006/relationships/slideLayout" Target="../slideLayouts/slideLayout399.xml"/><Relationship Id="rId3" Type="http://schemas.openxmlformats.org/officeDocument/2006/relationships/slideLayout" Target="../slideLayouts/slideLayout400.xml"/><Relationship Id="rId4" Type="http://schemas.openxmlformats.org/officeDocument/2006/relationships/slideLayout" Target="../slideLayouts/slideLayout401.xml"/><Relationship Id="rId5" Type="http://schemas.openxmlformats.org/officeDocument/2006/relationships/slideLayout" Target="../slideLayouts/slideLayout402.xml"/><Relationship Id="rId6" Type="http://schemas.openxmlformats.org/officeDocument/2006/relationships/slideLayout" Target="../slideLayouts/slideLayout403.xml"/><Relationship Id="rId7" Type="http://schemas.openxmlformats.org/officeDocument/2006/relationships/slideLayout" Target="../slideLayouts/slideLayout404.xml"/><Relationship Id="rId8" Type="http://schemas.openxmlformats.org/officeDocument/2006/relationships/slideLayout" Target="../slideLayouts/slideLayout405.xml"/><Relationship Id="rId9" Type="http://schemas.openxmlformats.org/officeDocument/2006/relationships/slideLayout" Target="../slideLayouts/slideLayout406.xml"/><Relationship Id="rId10" Type="http://schemas.openxmlformats.org/officeDocument/2006/relationships/slideLayout" Target="../slideLayouts/slideLayout407.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3" Type="http://schemas.openxmlformats.org/officeDocument/2006/relationships/image" Target="../media/image1.jpeg"/><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3" Type="http://schemas.openxmlformats.org/officeDocument/2006/relationships/image" Target="../media/image1.jpeg"/><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6.xml"/><Relationship Id="rId12" Type="http://schemas.openxmlformats.org/officeDocument/2006/relationships/theme" Target="../theme/theme6.xml"/><Relationship Id="rId13" Type="http://schemas.openxmlformats.org/officeDocument/2006/relationships/image" Target="../media/image1.jpeg"/><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7.xml"/><Relationship Id="rId12" Type="http://schemas.openxmlformats.org/officeDocument/2006/relationships/theme" Target="../theme/theme7.xml"/><Relationship Id="rId13" Type="http://schemas.openxmlformats.org/officeDocument/2006/relationships/image" Target="../media/image1.jpeg"/><Relationship Id="rId1" Type="http://schemas.openxmlformats.org/officeDocument/2006/relationships/slideLayout" Target="../slideLayouts/slideLayout67.xml"/><Relationship Id="rId2" Type="http://schemas.openxmlformats.org/officeDocument/2006/relationships/slideLayout" Target="../slideLayouts/slideLayout68.xml"/><Relationship Id="rId3" Type="http://schemas.openxmlformats.org/officeDocument/2006/relationships/slideLayout" Target="../slideLayouts/slideLayout69.xml"/><Relationship Id="rId4" Type="http://schemas.openxmlformats.org/officeDocument/2006/relationships/slideLayout" Target="../slideLayouts/slideLayout70.xml"/><Relationship Id="rId5" Type="http://schemas.openxmlformats.org/officeDocument/2006/relationships/slideLayout" Target="../slideLayouts/slideLayout71.xml"/><Relationship Id="rId6" Type="http://schemas.openxmlformats.org/officeDocument/2006/relationships/slideLayout" Target="../slideLayouts/slideLayout72.xml"/><Relationship Id="rId7" Type="http://schemas.openxmlformats.org/officeDocument/2006/relationships/slideLayout" Target="../slideLayouts/slideLayout73.xml"/><Relationship Id="rId8" Type="http://schemas.openxmlformats.org/officeDocument/2006/relationships/slideLayout" Target="../slideLayouts/slideLayout74.xml"/><Relationship Id="rId9" Type="http://schemas.openxmlformats.org/officeDocument/2006/relationships/slideLayout" Target="../slideLayouts/slideLayout75.xml"/><Relationship Id="rId10"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88.xml"/><Relationship Id="rId12" Type="http://schemas.openxmlformats.org/officeDocument/2006/relationships/theme" Target="../theme/theme8.xml"/><Relationship Id="rId13" Type="http://schemas.openxmlformats.org/officeDocument/2006/relationships/image" Target="../media/image1.jpeg"/><Relationship Id="rId1" Type="http://schemas.openxmlformats.org/officeDocument/2006/relationships/slideLayout" Target="../slideLayouts/slideLayout78.xml"/><Relationship Id="rId2" Type="http://schemas.openxmlformats.org/officeDocument/2006/relationships/slideLayout" Target="../slideLayouts/slideLayout79.xml"/><Relationship Id="rId3" Type="http://schemas.openxmlformats.org/officeDocument/2006/relationships/slideLayout" Target="../slideLayouts/slideLayout80.xml"/><Relationship Id="rId4" Type="http://schemas.openxmlformats.org/officeDocument/2006/relationships/slideLayout" Target="../slideLayouts/slideLayout81.xml"/><Relationship Id="rId5" Type="http://schemas.openxmlformats.org/officeDocument/2006/relationships/slideLayout" Target="../slideLayouts/slideLayout82.xml"/><Relationship Id="rId6" Type="http://schemas.openxmlformats.org/officeDocument/2006/relationships/slideLayout" Target="../slideLayouts/slideLayout83.xml"/><Relationship Id="rId7" Type="http://schemas.openxmlformats.org/officeDocument/2006/relationships/slideLayout" Target="../slideLayouts/slideLayout84.xml"/><Relationship Id="rId8" Type="http://schemas.openxmlformats.org/officeDocument/2006/relationships/slideLayout" Target="../slideLayouts/slideLayout85.xml"/><Relationship Id="rId9" Type="http://schemas.openxmlformats.org/officeDocument/2006/relationships/slideLayout" Target="../slideLayouts/slideLayout86.xml"/><Relationship Id="rId10"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99.xml"/><Relationship Id="rId12" Type="http://schemas.openxmlformats.org/officeDocument/2006/relationships/theme" Target="../theme/theme9.xml"/><Relationship Id="rId13" Type="http://schemas.openxmlformats.org/officeDocument/2006/relationships/image" Target="../media/image1.jpeg"/><Relationship Id="rId1" Type="http://schemas.openxmlformats.org/officeDocument/2006/relationships/slideLayout" Target="../slideLayouts/slideLayout89.xml"/><Relationship Id="rId2" Type="http://schemas.openxmlformats.org/officeDocument/2006/relationships/slideLayout" Target="../slideLayouts/slideLayout90.xml"/><Relationship Id="rId3" Type="http://schemas.openxmlformats.org/officeDocument/2006/relationships/slideLayout" Target="../slideLayouts/slideLayout91.xml"/><Relationship Id="rId4" Type="http://schemas.openxmlformats.org/officeDocument/2006/relationships/slideLayout" Target="../slideLayouts/slideLayout92.xml"/><Relationship Id="rId5" Type="http://schemas.openxmlformats.org/officeDocument/2006/relationships/slideLayout" Target="../slideLayouts/slideLayout93.xml"/><Relationship Id="rId6" Type="http://schemas.openxmlformats.org/officeDocument/2006/relationships/slideLayout" Target="../slideLayouts/slideLayout94.xml"/><Relationship Id="rId7" Type="http://schemas.openxmlformats.org/officeDocument/2006/relationships/slideLayout" Target="../slideLayouts/slideLayout95.xml"/><Relationship Id="rId8" Type="http://schemas.openxmlformats.org/officeDocument/2006/relationships/slideLayout" Target="../slideLayouts/slideLayout96.xml"/><Relationship Id="rId9" Type="http://schemas.openxmlformats.org/officeDocument/2006/relationships/slideLayout" Target="../slideLayouts/slideLayout97.xml"/><Relationship Id="rId10"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400" i="0">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i="0">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latin typeface="Arial" charset="0"/>
                <a:cs typeface="Arial" charset="0"/>
              </a:defRPr>
            </a:lvl1pPr>
          </a:lstStyle>
          <a:p>
            <a:pPr>
              <a:defRPr/>
            </a:pPr>
            <a:fld id="{40FEA81C-25FE-5545-BA87-44E01D7AB76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620" r:id="rId1"/>
    <p:sldLayoutId id="2147510621" r:id="rId2"/>
    <p:sldLayoutId id="2147510622" r:id="rId3"/>
    <p:sldLayoutId id="2147510623" r:id="rId4"/>
    <p:sldLayoutId id="2147510624" r:id="rId5"/>
    <p:sldLayoutId id="2147510625" r:id="rId6"/>
    <p:sldLayoutId id="2147510626" r:id="rId7"/>
    <p:sldLayoutId id="2147510627" r:id="rId8"/>
    <p:sldLayoutId id="2147510628" r:id="rId9"/>
    <p:sldLayoutId id="2147510629" r:id="rId10"/>
    <p:sldLayoutId id="2147510630"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bwMode="auto">
          <a:xfrm>
            <a:off x="0" y="228600"/>
            <a:ext cx="9144000"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23907" name="Rectangle 3"/>
          <p:cNvSpPr>
            <a:spLocks noGrp="1" noChangeArrowheads="1"/>
          </p:cNvSpPr>
          <p:nvPr>
            <p:ph type="body" idx="1"/>
          </p:nvPr>
        </p:nvSpPr>
        <p:spPr bwMode="auto">
          <a:xfrm>
            <a:off x="228600" y="914400"/>
            <a:ext cx="86868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Arial" charset="0"/>
              </a:defRPr>
            </a:lvl1pPr>
          </a:lstStyle>
          <a:p>
            <a:pPr>
              <a:defRPr/>
            </a:pPr>
            <a:fld id="{78D61402-0C7A-024F-B0DE-D22A59869D7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750" r:id="rId1"/>
    <p:sldLayoutId id="2147510751" r:id="rId2"/>
    <p:sldLayoutId id="2147510752" r:id="rId3"/>
    <p:sldLayoutId id="2147510697" r:id="rId4"/>
    <p:sldLayoutId id="2147510698" r:id="rId5"/>
    <p:sldLayoutId id="2147510699" r:id="rId6"/>
    <p:sldLayoutId id="2147510700" r:id="rId7"/>
    <p:sldLayoutId id="2147510701" r:id="rId8"/>
    <p:sldLayoutId id="2147510702" r:id="rId9"/>
    <p:sldLayoutId id="2147510703" r:id="rId10"/>
    <p:sldLayoutId id="2147510704" r:id="rId11"/>
    <p:sldLayoutId id="2147510705" r:id="rId12"/>
  </p:sldLayoutIdLst>
  <p:txStyles>
    <p:titleStyle>
      <a:lvl1pPr algn="ctr" rtl="0" eaLnBrk="0" fontAlgn="base" hangingPunct="0">
        <a:spcBef>
          <a:spcPct val="0"/>
        </a:spcBef>
        <a:spcAft>
          <a:spcPct val="0"/>
        </a:spcAft>
        <a:defRPr sz="2800" b="1">
          <a:solidFill>
            <a:srgbClr val="800000"/>
          </a:solidFill>
          <a:latin typeface="Candara"/>
          <a:ea typeface="ＭＳ Ｐゴシック" charset="0"/>
          <a:cs typeface="+mj-cs"/>
        </a:defRPr>
      </a:lvl1pPr>
      <a:lvl2pPr algn="ctr" rtl="0" eaLnBrk="0" fontAlgn="base" hangingPunct="0">
        <a:spcBef>
          <a:spcPct val="0"/>
        </a:spcBef>
        <a:spcAft>
          <a:spcPct val="0"/>
        </a:spcAft>
        <a:defRPr sz="2800" b="1">
          <a:solidFill>
            <a:srgbClr val="800000"/>
          </a:solidFill>
          <a:latin typeface="Candara" charset="0"/>
          <a:ea typeface="ＭＳ Ｐゴシック" charset="0"/>
          <a:cs typeface="Arial" charset="0"/>
        </a:defRPr>
      </a:lvl2pPr>
      <a:lvl3pPr algn="ctr" rtl="0" eaLnBrk="0" fontAlgn="base" hangingPunct="0">
        <a:spcBef>
          <a:spcPct val="0"/>
        </a:spcBef>
        <a:spcAft>
          <a:spcPct val="0"/>
        </a:spcAft>
        <a:defRPr sz="2800" b="1">
          <a:solidFill>
            <a:srgbClr val="800000"/>
          </a:solidFill>
          <a:latin typeface="Candara" charset="0"/>
          <a:ea typeface="ＭＳ Ｐゴシック" charset="0"/>
          <a:cs typeface="Arial" charset="0"/>
        </a:defRPr>
      </a:lvl3pPr>
      <a:lvl4pPr algn="ctr" rtl="0" eaLnBrk="0" fontAlgn="base" hangingPunct="0">
        <a:spcBef>
          <a:spcPct val="0"/>
        </a:spcBef>
        <a:spcAft>
          <a:spcPct val="0"/>
        </a:spcAft>
        <a:defRPr sz="2800" b="1">
          <a:solidFill>
            <a:srgbClr val="800000"/>
          </a:solidFill>
          <a:latin typeface="Candara" charset="0"/>
          <a:ea typeface="ＭＳ Ｐゴシック" charset="0"/>
          <a:cs typeface="Arial" charset="0"/>
        </a:defRPr>
      </a:lvl4pPr>
      <a:lvl5pPr algn="ctr" rtl="0" eaLnBrk="0" fontAlgn="base" hangingPunct="0">
        <a:spcBef>
          <a:spcPct val="0"/>
        </a:spcBef>
        <a:spcAft>
          <a:spcPct val="0"/>
        </a:spcAft>
        <a:defRPr sz="2800" b="1">
          <a:solidFill>
            <a:srgbClr val="800000"/>
          </a:solidFill>
          <a:latin typeface="Candara" charset="0"/>
          <a:ea typeface="ＭＳ Ｐゴシック" charset="0"/>
          <a:cs typeface="Arial" charset="0"/>
        </a:defRPr>
      </a:lvl5pPr>
      <a:lvl6pPr marL="457200" algn="ctr" rtl="0" eaLnBrk="1" fontAlgn="base" hangingPunct="1">
        <a:spcBef>
          <a:spcPct val="0"/>
        </a:spcBef>
        <a:spcAft>
          <a:spcPct val="0"/>
        </a:spcAft>
        <a:defRPr sz="4400">
          <a:solidFill>
            <a:srgbClr val="800000"/>
          </a:solidFill>
          <a:latin typeface="Eras Bold ITC" pitchFamily="34" charset="0"/>
          <a:cs typeface="Arial" charset="0"/>
        </a:defRPr>
      </a:lvl6pPr>
      <a:lvl7pPr marL="914400" algn="ctr" rtl="0" eaLnBrk="1" fontAlgn="base" hangingPunct="1">
        <a:spcBef>
          <a:spcPct val="0"/>
        </a:spcBef>
        <a:spcAft>
          <a:spcPct val="0"/>
        </a:spcAft>
        <a:defRPr sz="4400">
          <a:solidFill>
            <a:srgbClr val="800000"/>
          </a:solidFill>
          <a:latin typeface="Eras Bold ITC" pitchFamily="34" charset="0"/>
          <a:cs typeface="Arial" charset="0"/>
        </a:defRPr>
      </a:lvl7pPr>
      <a:lvl8pPr marL="1371600" algn="ctr" rtl="0" eaLnBrk="1" fontAlgn="base" hangingPunct="1">
        <a:spcBef>
          <a:spcPct val="0"/>
        </a:spcBef>
        <a:spcAft>
          <a:spcPct val="0"/>
        </a:spcAft>
        <a:defRPr sz="4400">
          <a:solidFill>
            <a:srgbClr val="800000"/>
          </a:solidFill>
          <a:latin typeface="Eras Bold ITC" pitchFamily="34" charset="0"/>
          <a:cs typeface="Arial" charset="0"/>
        </a:defRPr>
      </a:lvl8pPr>
      <a:lvl9pPr marL="1828800" algn="ctr" rtl="0" eaLnBrk="1" fontAlgn="base" hangingPunct="1">
        <a:spcBef>
          <a:spcPct val="0"/>
        </a:spcBef>
        <a:spcAft>
          <a:spcPct val="0"/>
        </a:spcAft>
        <a:defRPr sz="4400">
          <a:solidFill>
            <a:srgbClr val="800000"/>
          </a:solidFill>
          <a:latin typeface="Eras Bold ITC" pitchFamily="34" charset="0"/>
          <a:cs typeface="Arial" charset="0"/>
        </a:defRPr>
      </a:lvl9pPr>
    </p:titleStyle>
    <p:bodyStyle>
      <a:lvl1pPr marL="457200" indent="-457200" algn="l" rtl="0" eaLnBrk="0" fontAlgn="base" hangingPunct="0">
        <a:spcBef>
          <a:spcPct val="0"/>
        </a:spcBef>
        <a:spcAft>
          <a:spcPct val="0"/>
        </a:spcAft>
        <a:defRPr sz="2400" b="1">
          <a:solidFill>
            <a:schemeClr val="tx1"/>
          </a:solidFill>
          <a:latin typeface="Candara"/>
          <a:ea typeface="ＭＳ Ｐゴシック" charset="0"/>
          <a:cs typeface="+mn-cs"/>
        </a:defRPr>
      </a:lvl1pPr>
      <a:lvl2pPr marL="742950" indent="-285750" algn="ctr" rtl="0" eaLnBrk="0" fontAlgn="base" hangingPunct="0">
        <a:spcBef>
          <a:spcPct val="0"/>
        </a:spcBef>
        <a:spcAft>
          <a:spcPct val="0"/>
        </a:spcAft>
        <a:defRPr sz="2200" i="1">
          <a:solidFill>
            <a:schemeClr val="tx1"/>
          </a:solidFill>
          <a:latin typeface="Candara"/>
          <a:ea typeface="Arial" charset="0"/>
          <a:cs typeface="+mn-cs"/>
        </a:defRPr>
      </a:lvl2pPr>
      <a:lvl3pPr marL="914400" indent="-457200" algn="l" rtl="0" eaLnBrk="0" fontAlgn="base" hangingPunct="0">
        <a:spcBef>
          <a:spcPct val="0"/>
        </a:spcBef>
        <a:spcAft>
          <a:spcPct val="0"/>
        </a:spcAft>
        <a:buFont typeface="Wingdings" charset="0"/>
        <a:buChar char="Ø"/>
        <a:defRPr sz="2300" b="1">
          <a:solidFill>
            <a:schemeClr val="tx1"/>
          </a:solidFill>
          <a:latin typeface="Candara"/>
          <a:ea typeface="Arial" charset="0"/>
          <a:cs typeface="+mn-cs"/>
        </a:defRPr>
      </a:lvl3pPr>
      <a:lvl4pPr marL="914400" indent="-457200" algn="l" rtl="0" eaLnBrk="0" fontAlgn="base" hangingPunct="0">
        <a:spcBef>
          <a:spcPct val="0"/>
        </a:spcBef>
        <a:spcAft>
          <a:spcPct val="0"/>
        </a:spcAft>
        <a:buFont typeface="Wingdings" charset="0"/>
        <a:buChar char="ü"/>
        <a:defRPr sz="2000">
          <a:solidFill>
            <a:srgbClr val="0000FF"/>
          </a:solidFill>
          <a:latin typeface="Candara"/>
          <a:ea typeface="Arial" charset="0"/>
          <a:cs typeface="+mn-cs"/>
        </a:defRPr>
      </a:lvl4pPr>
      <a:lvl5pPr marL="1371600" indent="-457200" algn="l" rtl="0" eaLnBrk="0" fontAlgn="base" hangingPunct="0">
        <a:spcBef>
          <a:spcPct val="0"/>
        </a:spcBef>
        <a:spcAft>
          <a:spcPct val="0"/>
        </a:spcAft>
        <a:buChar char="»"/>
        <a:defRPr sz="2000">
          <a:solidFill>
            <a:schemeClr val="tx1"/>
          </a:solidFill>
          <a:latin typeface="Candara"/>
          <a:ea typeface="Arial" charset="0"/>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414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defRPr>
            </a:lvl1pPr>
          </a:lstStyle>
          <a:p>
            <a:pPr>
              <a:defRPr/>
            </a:pPr>
            <a:fld id="{19399872-6E7A-284E-A63F-CD7B61DAA46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706" r:id="rId1"/>
    <p:sldLayoutId id="2147510707" r:id="rId2"/>
    <p:sldLayoutId id="2147510708" r:id="rId3"/>
    <p:sldLayoutId id="2147510709" r:id="rId4"/>
    <p:sldLayoutId id="2147510710" r:id="rId5"/>
    <p:sldLayoutId id="2147510711" r:id="rId6"/>
    <p:sldLayoutId id="2147510712" r:id="rId7"/>
    <p:sldLayoutId id="2147510713" r:id="rId8"/>
    <p:sldLayoutId id="2147510714" r:id="rId9"/>
    <p:sldLayoutId id="2147510715" r:id="rId10"/>
    <p:sldLayoutId id="2147510716"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4643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Arial" charset="0"/>
              </a:defRPr>
            </a:lvl1pPr>
          </a:lstStyle>
          <a:p>
            <a:pPr>
              <a:defRPr/>
            </a:pPr>
            <a:fld id="{BFE47291-C8AF-1D4B-B8A8-79B624AF0E6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753" r:id="rId1"/>
    <p:sldLayoutId id="2147510754" r:id="rId2"/>
    <p:sldLayoutId id="2147510755" r:id="rId3"/>
    <p:sldLayoutId id="2147510756" r:id="rId4"/>
    <p:sldLayoutId id="2147510757" r:id="rId5"/>
    <p:sldLayoutId id="2147510758" r:id="rId6"/>
    <p:sldLayoutId id="2147510759" r:id="rId7"/>
    <p:sldLayoutId id="2147510760" r:id="rId8"/>
    <p:sldLayoutId id="2147510761" r:id="rId9"/>
    <p:sldLayoutId id="2147510762" r:id="rId10"/>
    <p:sldLayoutId id="2147510763"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872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Arial" charset="0"/>
              </a:defRPr>
            </a:lvl1pPr>
          </a:lstStyle>
          <a:p>
            <a:pPr>
              <a:defRPr/>
            </a:pPr>
            <a:fld id="{A8C29015-5700-2D41-9569-F0AC5B91E7F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764" r:id="rId1"/>
    <p:sldLayoutId id="2147510765" r:id="rId2"/>
    <p:sldLayoutId id="2147510766" r:id="rId3"/>
    <p:sldLayoutId id="2147510767" r:id="rId4"/>
    <p:sldLayoutId id="2147510768" r:id="rId5"/>
    <p:sldLayoutId id="2147510769" r:id="rId6"/>
    <p:sldLayoutId id="2147510770" r:id="rId7"/>
    <p:sldLayoutId id="2147510771" r:id="rId8"/>
    <p:sldLayoutId id="2147510772" r:id="rId9"/>
    <p:sldLayoutId id="2147510773" r:id="rId10"/>
    <p:sldLayoutId id="2147510774"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a:defRPr/>
            </a:pPr>
            <a:fld id="{6CF3F18D-A41F-0F49-9BA3-D6117130A0B2}" type="slidenum">
              <a:rPr lang="en-US"/>
              <a:pPr>
                <a:defRPr/>
              </a:pPr>
              <a:t>‹#›</a:t>
            </a:fld>
            <a:endParaRPr lang="en-US"/>
          </a:p>
        </p:txBody>
      </p:sp>
    </p:spTree>
    <p:extLst>
      <p:ext uri="{BB962C8B-B14F-4D97-AF65-F5344CB8AC3E}">
        <p14:creationId xmlns:p14="http://schemas.microsoft.com/office/powerpoint/2010/main" val="2658997810"/>
      </p:ext>
    </p:extLst>
  </p:cSld>
  <p:clrMap bg1="lt1" tx1="dk1" bg2="lt2" tx2="dk2" accent1="accent1" accent2="accent2" accent3="accent3" accent4="accent4" accent5="accent5" accent6="accent6" hlink="hlink" folHlink="folHlink"/>
  <p:sldLayoutIdLst>
    <p:sldLayoutId id="2147510776" r:id="rId1"/>
    <p:sldLayoutId id="2147510777" r:id="rId2"/>
    <p:sldLayoutId id="2147510778" r:id="rId3"/>
    <p:sldLayoutId id="2147510779" r:id="rId4"/>
    <p:sldLayoutId id="2147510780" r:id="rId5"/>
    <p:sldLayoutId id="2147510781" r:id="rId6"/>
    <p:sldLayoutId id="2147510782" r:id="rId7"/>
    <p:sldLayoutId id="2147510783" r:id="rId8"/>
    <p:sldLayoutId id="2147510784" r:id="rId9"/>
    <p:sldLayoutId id="2147510785" r:id="rId10"/>
    <p:sldLayoutId id="2147510786"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MS PGothic" charset="0"/>
              </a:defRPr>
            </a:lvl1pPr>
          </a:lstStyle>
          <a:p>
            <a:pPr>
              <a:defRPr/>
            </a:pPr>
            <a:fld id="{9C15E4C9-9402-7A45-BA0C-F19ACCA9D7CA}" type="slidenum">
              <a:rPr lang="en-US"/>
              <a:pPr>
                <a:defRPr/>
              </a:pPr>
              <a:t>‹#›</a:t>
            </a:fld>
            <a:endParaRPr lang="en-US"/>
          </a:p>
        </p:txBody>
      </p:sp>
    </p:spTree>
    <p:extLst>
      <p:ext uri="{BB962C8B-B14F-4D97-AF65-F5344CB8AC3E}">
        <p14:creationId xmlns:p14="http://schemas.microsoft.com/office/powerpoint/2010/main" val="2647311124"/>
      </p:ext>
    </p:extLst>
  </p:cSld>
  <p:clrMap bg1="lt1" tx1="dk1" bg2="lt2" tx2="dk2" accent1="accent1" accent2="accent2" accent3="accent3" accent4="accent4" accent5="accent5" accent6="accent6" hlink="hlink" folHlink="folHlink"/>
  <p:sldLayoutIdLst>
    <p:sldLayoutId id="2147510800" r:id="rId1"/>
    <p:sldLayoutId id="2147510801" r:id="rId2"/>
    <p:sldLayoutId id="2147510802" r:id="rId3"/>
    <p:sldLayoutId id="2147510803" r:id="rId4"/>
    <p:sldLayoutId id="2147510804" r:id="rId5"/>
    <p:sldLayoutId id="2147510805" r:id="rId6"/>
    <p:sldLayoutId id="2147510806" r:id="rId7"/>
    <p:sldLayoutId id="2147510807" r:id="rId8"/>
    <p:sldLayoutId id="2147510808" r:id="rId9"/>
    <p:sldLayoutId id="2147510809" r:id="rId10"/>
    <p:sldLayoutId id="2147510810"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2323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smtClean="0">
                <a:solidFill>
                  <a:srgbClr val="000000"/>
                </a:solidFill>
                <a:latin typeface="Arial" charset="0"/>
                <a:cs typeface="Arial" charset="0"/>
              </a:defRPr>
            </a:lvl1pPr>
          </a:lstStyle>
          <a:p>
            <a:pPr>
              <a:defRPr/>
            </a:pPr>
            <a:fld id="{B6F38B5D-84A9-034A-9BFB-E6F798AFC6EC}" type="slidenum">
              <a:rPr lang="en-US"/>
              <a:pPr>
                <a:defRPr/>
              </a:pPr>
              <a:t>‹#›</a:t>
            </a:fld>
            <a:endParaRPr lang="en-US"/>
          </a:p>
        </p:txBody>
      </p:sp>
    </p:spTree>
    <p:extLst>
      <p:ext uri="{BB962C8B-B14F-4D97-AF65-F5344CB8AC3E}">
        <p14:creationId xmlns:p14="http://schemas.microsoft.com/office/powerpoint/2010/main" val="970967375"/>
      </p:ext>
    </p:extLst>
  </p:cSld>
  <p:clrMap bg1="lt1" tx1="dk1" bg2="lt2" tx2="dk2" accent1="accent1" accent2="accent2" accent3="accent3" accent4="accent4" accent5="accent5" accent6="accent6" hlink="hlink" folHlink="folHlink"/>
  <p:sldLayoutIdLst>
    <p:sldLayoutId id="2147510836" r:id="rId1"/>
    <p:sldLayoutId id="2147510837" r:id="rId2"/>
    <p:sldLayoutId id="2147510838" r:id="rId3"/>
    <p:sldLayoutId id="2147510839" r:id="rId4"/>
    <p:sldLayoutId id="2147510840" r:id="rId5"/>
    <p:sldLayoutId id="2147510841" r:id="rId6"/>
    <p:sldLayoutId id="2147510842" r:id="rId7"/>
    <p:sldLayoutId id="2147510843" r:id="rId8"/>
    <p:sldLayoutId id="2147510844" r:id="rId9"/>
    <p:sldLayoutId id="2147510845" r:id="rId10"/>
    <p:sldLayoutId id="2147510846"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MS PGothic" charset="0"/>
              </a:defRPr>
            </a:lvl1pPr>
          </a:lstStyle>
          <a:p>
            <a:pPr>
              <a:defRPr/>
            </a:pPr>
            <a:fld id="{82000F88-DF64-0640-8E29-434363F4D586}" type="slidenum">
              <a:rPr lang="en-US"/>
              <a:pPr>
                <a:defRPr/>
              </a:pPr>
              <a:t>‹#›</a:t>
            </a:fld>
            <a:endParaRPr lang="en-US"/>
          </a:p>
        </p:txBody>
      </p:sp>
    </p:spTree>
    <p:extLst>
      <p:ext uri="{BB962C8B-B14F-4D97-AF65-F5344CB8AC3E}">
        <p14:creationId xmlns:p14="http://schemas.microsoft.com/office/powerpoint/2010/main" val="2842035599"/>
      </p:ext>
    </p:extLst>
  </p:cSld>
  <p:clrMap bg1="lt1" tx1="dk1" bg2="lt2" tx2="dk2" accent1="accent1" accent2="accent2" accent3="accent3" accent4="accent4" accent5="accent5" accent6="accent6" hlink="hlink" folHlink="folHlink"/>
  <p:sldLayoutIdLst>
    <p:sldLayoutId id="2147510848" r:id="rId1"/>
    <p:sldLayoutId id="2147510849" r:id="rId2"/>
    <p:sldLayoutId id="2147510850" r:id="rId3"/>
    <p:sldLayoutId id="2147510851" r:id="rId4"/>
    <p:sldLayoutId id="2147510852" r:id="rId5"/>
    <p:sldLayoutId id="2147510853" r:id="rId6"/>
    <p:sldLayoutId id="2147510854" r:id="rId7"/>
    <p:sldLayoutId id="2147510855" r:id="rId8"/>
    <p:sldLayoutId id="2147510856" r:id="rId9"/>
    <p:sldLayoutId id="2147510857" r:id="rId10"/>
    <p:sldLayoutId id="2147510858"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cs typeface="Arial" charset="0"/>
              </a:defRPr>
            </a:lvl1pPr>
          </a:lstStyle>
          <a:p>
            <a:pPr>
              <a:defRPr/>
            </a:pPr>
            <a:endParaRPr lang="en-US" i="0">
              <a:latin typeface="Arial"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cs typeface="Arial" charset="0"/>
              </a:defRPr>
            </a:lvl1pPr>
          </a:lstStyle>
          <a:p>
            <a:pPr>
              <a:defRPr/>
            </a:pPr>
            <a:endParaRPr lang="en-US" i="0">
              <a:latin typeface="Arial"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cs typeface="Arial" charset="0"/>
              </a:defRPr>
            </a:lvl1pPr>
          </a:lstStyle>
          <a:p>
            <a:pPr>
              <a:defRPr/>
            </a:pPr>
            <a:fld id="{B84F0A5A-A96B-4048-9348-360DF1EE3319}" type="slidenum">
              <a:rPr lang="en-US" i="0">
                <a:latin typeface="Arial" charset="0"/>
              </a:rPr>
              <a:pPr>
                <a:defRPr/>
              </a:pPr>
              <a:t>‹#›</a:t>
            </a:fld>
            <a:endParaRPr lang="en-US" i="0">
              <a:latin typeface="Arial" charset="0"/>
            </a:endParaRPr>
          </a:p>
        </p:txBody>
      </p:sp>
    </p:spTree>
    <p:extLst>
      <p:ext uri="{BB962C8B-B14F-4D97-AF65-F5344CB8AC3E}">
        <p14:creationId xmlns:p14="http://schemas.microsoft.com/office/powerpoint/2010/main" val="3050902760"/>
      </p:ext>
    </p:extLst>
  </p:cSld>
  <p:clrMap bg1="lt1" tx1="dk1" bg2="lt2" tx2="dk2" accent1="accent1" accent2="accent2" accent3="accent3" accent4="accent4" accent5="accent5" accent6="accent6" hlink="hlink" folHlink="folHlink"/>
  <p:sldLayoutIdLst>
    <p:sldLayoutId id="2147510860" r:id="rId1"/>
    <p:sldLayoutId id="2147510861" r:id="rId2"/>
    <p:sldLayoutId id="2147510862" r:id="rId3"/>
    <p:sldLayoutId id="2147510863" r:id="rId4"/>
    <p:sldLayoutId id="2147510864" r:id="rId5"/>
    <p:sldLayoutId id="2147510865" r:id="rId6"/>
    <p:sldLayoutId id="2147510866" r:id="rId7"/>
    <p:sldLayoutId id="2147510867" r:id="rId8"/>
    <p:sldLayoutId id="2147510868" r:id="rId9"/>
    <p:sldLayoutId id="2147510869" r:id="rId10"/>
    <p:sldLayoutId id="2147510870"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66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smtClean="0">
                <a:solidFill>
                  <a:srgbClr val="000000"/>
                </a:solidFill>
                <a:latin typeface="Arial" charset="0"/>
                <a:ea typeface="MS PGothic" charset="0"/>
                <a:cs typeface="MS PGothic" charset="0"/>
              </a:defRPr>
            </a:lvl1pPr>
          </a:lstStyle>
          <a:p>
            <a:pPr>
              <a:defRPr/>
            </a:pPr>
            <a:fld id="{5E3BB0FF-B24E-7C48-A20C-06BA747AC3D2}" type="slidenum">
              <a:rPr lang="en-US"/>
              <a:pPr>
                <a:defRPr/>
              </a:pPr>
              <a:t>‹#›</a:t>
            </a:fld>
            <a:endParaRPr lang="en-US"/>
          </a:p>
        </p:txBody>
      </p:sp>
    </p:spTree>
    <p:extLst>
      <p:ext uri="{BB962C8B-B14F-4D97-AF65-F5344CB8AC3E}">
        <p14:creationId xmlns:p14="http://schemas.microsoft.com/office/powerpoint/2010/main" val="315219623"/>
      </p:ext>
    </p:extLst>
  </p:cSld>
  <p:clrMap bg1="lt1" tx1="dk1" bg2="lt2" tx2="dk2" accent1="accent1" accent2="accent2" accent3="accent3" accent4="accent4" accent5="accent5" accent6="accent6" hlink="hlink" folHlink="folHlink"/>
  <p:sldLayoutIdLst>
    <p:sldLayoutId id="2147510872" r:id="rId1"/>
    <p:sldLayoutId id="2147510873" r:id="rId2"/>
    <p:sldLayoutId id="2147510874" r:id="rId3"/>
    <p:sldLayoutId id="2147510875" r:id="rId4"/>
    <p:sldLayoutId id="2147510876" r:id="rId5"/>
    <p:sldLayoutId id="2147510877" r:id="rId6"/>
    <p:sldLayoutId id="2147510878" r:id="rId7"/>
    <p:sldLayoutId id="2147510879" r:id="rId8"/>
    <p:sldLayoutId id="2147510880" r:id="rId9"/>
    <p:sldLayoutId id="2147510881" r:id="rId10"/>
    <p:sldLayoutId id="214751088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Arial" charset="0"/>
              </a:defRPr>
            </a:lvl1pPr>
          </a:lstStyle>
          <a:p>
            <a:pPr>
              <a:defRPr/>
            </a:pPr>
            <a:fld id="{D191BEEA-BB41-CD4B-9D36-1DDB0CC013B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631" r:id="rId1"/>
    <p:sldLayoutId id="2147510632" r:id="rId2"/>
    <p:sldLayoutId id="2147510633" r:id="rId3"/>
    <p:sldLayoutId id="2147510634" r:id="rId4"/>
    <p:sldLayoutId id="2147510635" r:id="rId5"/>
    <p:sldLayoutId id="2147510636" r:id="rId6"/>
    <p:sldLayoutId id="2147510637" r:id="rId7"/>
    <p:sldLayoutId id="2147510638" r:id="rId8"/>
    <p:sldLayoutId id="2147510639" r:id="rId9"/>
    <p:sldLayoutId id="2147510640" r:id="rId10"/>
    <p:sldLayoutId id="2147510641"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66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MS PGothic" charset="0"/>
              </a:defRPr>
            </a:lvl1pPr>
          </a:lstStyle>
          <a:p>
            <a:fld id="{CCC81F94-2CFD-8647-9E13-8601D26FA723}" type="slidenum">
              <a:rPr lang="en-US" smtClean="0"/>
              <a:pPr/>
              <a:t>‹#›</a:t>
            </a:fld>
            <a:endParaRPr lang="en-US" smtClean="0"/>
          </a:p>
        </p:txBody>
      </p:sp>
    </p:spTree>
    <p:extLst>
      <p:ext uri="{BB962C8B-B14F-4D97-AF65-F5344CB8AC3E}">
        <p14:creationId xmlns:p14="http://schemas.microsoft.com/office/powerpoint/2010/main" val="1484289890"/>
      </p:ext>
    </p:extLst>
  </p:cSld>
  <p:clrMap bg1="lt1" tx1="dk1" bg2="lt2" tx2="dk2" accent1="accent1" accent2="accent2" accent3="accent3" accent4="accent4" accent5="accent5" accent6="accent6" hlink="hlink" folHlink="folHlink"/>
  <p:sldLayoutIdLst>
    <p:sldLayoutId id="2147510884" r:id="rId1"/>
    <p:sldLayoutId id="2147510885" r:id="rId2"/>
    <p:sldLayoutId id="2147510886" r:id="rId3"/>
    <p:sldLayoutId id="2147510887" r:id="rId4"/>
    <p:sldLayoutId id="2147510888" r:id="rId5"/>
    <p:sldLayoutId id="2147510889" r:id="rId6"/>
    <p:sldLayoutId id="2147510890" r:id="rId7"/>
    <p:sldLayoutId id="2147510891" r:id="rId8"/>
    <p:sldLayoutId id="2147510892" r:id="rId9"/>
    <p:sldLayoutId id="2147510893" r:id="rId10"/>
    <p:sldLayoutId id="2147510894"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latin typeface="Arial" charset="0"/>
                <a:ea typeface="MS PGothic" charset="0"/>
                <a:cs typeface="MS PGothic"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latin typeface="Arial" charset="0"/>
                <a:ea typeface="MS PGothic" charset="0"/>
                <a:cs typeface="MS PGothic"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latin typeface="Arial" charset="0"/>
                <a:cs typeface="MS PGothic" charset="0"/>
              </a:defRPr>
            </a:lvl1pPr>
          </a:lstStyle>
          <a:p>
            <a:pPr>
              <a:defRPr/>
            </a:pPr>
            <a:fld id="{F74E3C8C-595E-E443-9735-D1467AD8AF2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27961725"/>
      </p:ext>
    </p:extLst>
  </p:cSld>
  <p:clrMap bg1="lt1" tx1="dk1" bg2="lt2" tx2="dk2" accent1="accent1" accent2="accent2" accent3="accent3" accent4="accent4" accent5="accent5" accent6="accent6" hlink="hlink" folHlink="folHlink"/>
  <p:sldLayoutIdLst>
    <p:sldLayoutId id="2147510896" r:id="rId1"/>
    <p:sldLayoutId id="2147510897" r:id="rId2"/>
    <p:sldLayoutId id="2147510898" r:id="rId3"/>
    <p:sldLayoutId id="2147510899" r:id="rId4"/>
    <p:sldLayoutId id="2147510900" r:id="rId5"/>
    <p:sldLayoutId id="2147510901" r:id="rId6"/>
    <p:sldLayoutId id="2147510902" r:id="rId7"/>
    <p:sldLayoutId id="2147510903" r:id="rId8"/>
    <p:sldLayoutId id="2147510904" r:id="rId9"/>
    <p:sldLayoutId id="2147510905" r:id="rId10"/>
    <p:sldLayoutId id="2147510906"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400" i="0">
                <a:latin typeface="Arial" charset="0"/>
                <a:ea typeface="+mn-ea"/>
                <a:cs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i="0">
                <a:latin typeface="Arial" charset="0"/>
                <a:ea typeface="+mn-ea"/>
                <a:cs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latin typeface="Arial" charset="0"/>
              </a:defRPr>
            </a:lvl1pPr>
          </a:lstStyle>
          <a:p>
            <a:fld id="{74D2E023-9DEB-E840-90F9-A5DDD94C0206}" type="slidenum">
              <a:rPr lang="en-US" smtClean="0">
                <a:solidFill>
                  <a:srgbClr val="000000"/>
                </a:solidFill>
                <a:cs typeface="Arial" charset="0"/>
              </a:rPr>
              <a:pPr/>
              <a:t>‹#›</a:t>
            </a:fld>
            <a:endParaRPr lang="en-US" smtClean="0">
              <a:solidFill>
                <a:srgbClr val="000000"/>
              </a:solidFill>
              <a:cs typeface="Arial" charset="0"/>
            </a:endParaRPr>
          </a:p>
        </p:txBody>
      </p:sp>
    </p:spTree>
    <p:extLst>
      <p:ext uri="{BB962C8B-B14F-4D97-AF65-F5344CB8AC3E}">
        <p14:creationId xmlns:p14="http://schemas.microsoft.com/office/powerpoint/2010/main" val="1647101277"/>
      </p:ext>
    </p:extLst>
  </p:cSld>
  <p:clrMap bg1="lt1" tx1="dk1" bg2="lt2" tx2="dk2" accent1="accent1" accent2="accent2" accent3="accent3" accent4="accent4" accent5="accent5" accent6="accent6" hlink="hlink" folHlink="folHlink"/>
  <p:sldLayoutIdLst>
    <p:sldLayoutId id="2147510908" r:id="rId1"/>
    <p:sldLayoutId id="2147510909" r:id="rId2"/>
    <p:sldLayoutId id="2147510910" r:id="rId3"/>
    <p:sldLayoutId id="2147510911" r:id="rId4"/>
    <p:sldLayoutId id="2147510912" r:id="rId5"/>
    <p:sldLayoutId id="2147510913" r:id="rId6"/>
    <p:sldLayoutId id="2147510914" r:id="rId7"/>
    <p:sldLayoutId id="2147510915" r:id="rId8"/>
    <p:sldLayoutId id="2147510916" r:id="rId9"/>
    <p:sldLayoutId id="2147510917" r:id="rId10"/>
    <p:sldLayoutId id="2147510918"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defRPr>
            </a:lvl1pPr>
          </a:lstStyle>
          <a:p>
            <a:pPr>
              <a:defRPr/>
            </a:pPr>
            <a:endParaRPr lang="en-US">
              <a:ea typeface="MS PGothic" charset="0"/>
              <a:cs typeface="MS PGothic"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defRPr>
            </a:lvl1pPr>
          </a:lstStyle>
          <a:p>
            <a:pPr>
              <a:defRPr/>
            </a:pPr>
            <a:endParaRPr lang="en-US">
              <a:ea typeface="MS PGothic" charset="0"/>
              <a:cs typeface="MS PGothic"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defRPr>
            </a:lvl1pPr>
          </a:lstStyle>
          <a:p>
            <a:pPr>
              <a:defRPr/>
            </a:pPr>
            <a:fld id="{91C5607C-E5BB-CA42-833F-A14C7D083387}" type="slidenum">
              <a:rPr lang="en-US">
                <a:ea typeface="MS PGothic" charset="0"/>
                <a:cs typeface="MS PGothic" charset="0"/>
              </a:rPr>
              <a:pPr>
                <a:defRPr/>
              </a:pPr>
              <a:t>‹#›</a:t>
            </a:fld>
            <a:endParaRPr lang="en-US">
              <a:ea typeface="MS PGothic" charset="0"/>
              <a:cs typeface="MS PGothic" charset="0"/>
            </a:endParaRPr>
          </a:p>
        </p:txBody>
      </p:sp>
    </p:spTree>
    <p:extLst>
      <p:ext uri="{BB962C8B-B14F-4D97-AF65-F5344CB8AC3E}">
        <p14:creationId xmlns:p14="http://schemas.microsoft.com/office/powerpoint/2010/main" val="600689220"/>
      </p:ext>
    </p:extLst>
  </p:cSld>
  <p:clrMap bg1="lt1" tx1="dk1" bg2="lt2" tx2="dk2" accent1="accent1" accent2="accent2" accent3="accent3" accent4="accent4" accent5="accent5" accent6="accent6" hlink="hlink" folHlink="folHlink"/>
  <p:sldLayoutIdLst>
    <p:sldLayoutId id="2147510932" r:id="rId1"/>
    <p:sldLayoutId id="2147510933" r:id="rId2"/>
    <p:sldLayoutId id="2147510934" r:id="rId3"/>
    <p:sldLayoutId id="2147510935" r:id="rId4"/>
    <p:sldLayoutId id="2147510936" r:id="rId5"/>
    <p:sldLayoutId id="2147510937" r:id="rId6"/>
    <p:sldLayoutId id="2147510938" r:id="rId7"/>
    <p:sldLayoutId id="2147510939" r:id="rId8"/>
    <p:sldLayoutId id="2147510940" r:id="rId9"/>
    <p:sldLayoutId id="2147510941" r:id="rId10"/>
    <p:sldLayoutId id="214751094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a:defRPr/>
            </a:pPr>
            <a:fld id="{635D8D00-F7A0-3A43-8D57-69D6B84F0712}" type="slidenum">
              <a:rPr lang="en-US"/>
              <a:pPr>
                <a:defRPr/>
              </a:pPr>
              <a:t>‹#›</a:t>
            </a:fld>
            <a:endParaRPr lang="en-US"/>
          </a:p>
        </p:txBody>
      </p:sp>
    </p:spTree>
    <p:extLst>
      <p:ext uri="{BB962C8B-B14F-4D97-AF65-F5344CB8AC3E}">
        <p14:creationId xmlns:p14="http://schemas.microsoft.com/office/powerpoint/2010/main" val="767851042"/>
      </p:ext>
    </p:extLst>
  </p:cSld>
  <p:clrMap bg1="lt1" tx1="dk1" bg2="lt2" tx2="dk2" accent1="accent1" accent2="accent2" accent3="accent3" accent4="accent4" accent5="accent5" accent6="accent6" hlink="hlink" folHlink="folHlink"/>
  <p:sldLayoutIdLst>
    <p:sldLayoutId id="2147510956" r:id="rId1"/>
    <p:sldLayoutId id="2147510957" r:id="rId2"/>
    <p:sldLayoutId id="2147510958" r:id="rId3"/>
    <p:sldLayoutId id="2147510959" r:id="rId4"/>
    <p:sldLayoutId id="2147510960" r:id="rId5"/>
    <p:sldLayoutId id="2147510961" r:id="rId6"/>
    <p:sldLayoutId id="2147510962" r:id="rId7"/>
    <p:sldLayoutId id="2147510963" r:id="rId8"/>
    <p:sldLayoutId id="2147510964" r:id="rId9"/>
    <p:sldLayoutId id="2147510965" r:id="rId10"/>
    <p:sldLayoutId id="2147510966"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a:defRPr/>
            </a:pPr>
            <a:fld id="{567FA673-8D4F-D646-BAF0-6208C5D462B1}" type="slidenum">
              <a:rPr lang="en-US"/>
              <a:pPr>
                <a:defRPr/>
              </a:pPr>
              <a:t>‹#›</a:t>
            </a:fld>
            <a:endParaRPr lang="en-US"/>
          </a:p>
        </p:txBody>
      </p:sp>
    </p:spTree>
    <p:extLst>
      <p:ext uri="{BB962C8B-B14F-4D97-AF65-F5344CB8AC3E}">
        <p14:creationId xmlns:p14="http://schemas.microsoft.com/office/powerpoint/2010/main" val="1582945807"/>
      </p:ext>
    </p:extLst>
  </p:cSld>
  <p:clrMap bg1="lt1" tx1="dk1" bg2="lt2" tx2="dk2" accent1="accent1" accent2="accent2" accent3="accent3" accent4="accent4" accent5="accent5" accent6="accent6" hlink="hlink" folHlink="folHlink"/>
  <p:sldLayoutIdLst>
    <p:sldLayoutId id="2147510992" r:id="rId1"/>
    <p:sldLayoutId id="2147510993" r:id="rId2"/>
    <p:sldLayoutId id="2147510994" r:id="rId3"/>
    <p:sldLayoutId id="2147510995" r:id="rId4"/>
    <p:sldLayoutId id="2147510996" r:id="rId5"/>
    <p:sldLayoutId id="2147510997" r:id="rId6"/>
    <p:sldLayoutId id="2147510998" r:id="rId7"/>
    <p:sldLayoutId id="2147510999" r:id="rId8"/>
    <p:sldLayoutId id="2147511000" r:id="rId9"/>
    <p:sldLayoutId id="2147511001" r:id="rId10"/>
    <p:sldLayoutId id="214751100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126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Arial" charset="0"/>
              </a:defRPr>
            </a:lvl1pPr>
          </a:lstStyle>
          <a:p>
            <a:pPr>
              <a:defRPr/>
            </a:pPr>
            <a:fld id="{EB2E00F3-1409-C545-ABCE-B58B7E7618E9}" type="slidenum">
              <a:rPr lang="en-US"/>
              <a:pPr>
                <a:defRPr/>
              </a:pPr>
              <a:t>‹#›</a:t>
            </a:fld>
            <a:endParaRPr lang="en-US"/>
          </a:p>
        </p:txBody>
      </p:sp>
    </p:spTree>
    <p:extLst>
      <p:ext uri="{BB962C8B-B14F-4D97-AF65-F5344CB8AC3E}">
        <p14:creationId xmlns:p14="http://schemas.microsoft.com/office/powerpoint/2010/main" val="4207172830"/>
      </p:ext>
    </p:extLst>
  </p:cSld>
  <p:clrMap bg1="lt1" tx1="dk1" bg2="lt2" tx2="dk2" accent1="accent1" accent2="accent2" accent3="accent3" accent4="accent4" accent5="accent5" accent6="accent6" hlink="hlink" folHlink="folHlink"/>
  <p:sldLayoutIdLst>
    <p:sldLayoutId id="2147511004" r:id="rId1"/>
    <p:sldLayoutId id="2147511005" r:id="rId2"/>
    <p:sldLayoutId id="2147511006" r:id="rId3"/>
    <p:sldLayoutId id="2147511007" r:id="rId4"/>
    <p:sldLayoutId id="2147511008" r:id="rId5"/>
    <p:sldLayoutId id="2147511009" r:id="rId6"/>
    <p:sldLayoutId id="2147511010" r:id="rId7"/>
    <p:sldLayoutId id="2147511011" r:id="rId8"/>
    <p:sldLayoutId id="2147511012" r:id="rId9"/>
    <p:sldLayoutId id="2147511013" r:id="rId10"/>
    <p:sldLayoutId id="2147511014"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MS PGothic" charset="0"/>
              </a:defRPr>
            </a:lvl1pPr>
          </a:lstStyle>
          <a:p>
            <a:pPr>
              <a:defRPr/>
            </a:pPr>
            <a:fld id="{B8386AF4-C9CA-D042-9661-387DAB87414C}" type="slidenum">
              <a:rPr lang="en-US"/>
              <a:pPr>
                <a:defRPr/>
              </a:pPr>
              <a:t>‹#›</a:t>
            </a:fld>
            <a:endParaRPr lang="en-US"/>
          </a:p>
        </p:txBody>
      </p:sp>
    </p:spTree>
    <p:extLst>
      <p:ext uri="{BB962C8B-B14F-4D97-AF65-F5344CB8AC3E}">
        <p14:creationId xmlns:p14="http://schemas.microsoft.com/office/powerpoint/2010/main" val="19743300"/>
      </p:ext>
    </p:extLst>
  </p:cSld>
  <p:clrMap bg1="lt1" tx1="dk1" bg2="lt2" tx2="dk2" accent1="accent1" accent2="accent2" accent3="accent3" accent4="accent4" accent5="accent5" accent6="accent6" hlink="hlink" folHlink="folHlink"/>
  <p:sldLayoutIdLst>
    <p:sldLayoutId id="2147511040" r:id="rId1"/>
    <p:sldLayoutId id="2147511041" r:id="rId2"/>
    <p:sldLayoutId id="2147511042" r:id="rId3"/>
    <p:sldLayoutId id="2147511043" r:id="rId4"/>
    <p:sldLayoutId id="2147511044" r:id="rId5"/>
    <p:sldLayoutId id="2147511045" r:id="rId6"/>
    <p:sldLayoutId id="2147511046" r:id="rId7"/>
    <p:sldLayoutId id="2147511047" r:id="rId8"/>
    <p:sldLayoutId id="2147511048" r:id="rId9"/>
    <p:sldLayoutId id="2147511049" r:id="rId10"/>
    <p:sldLayoutId id="2147511050"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a:defRPr/>
            </a:pPr>
            <a:fld id="{9399F498-DDA1-1247-92D9-CCA456933CB4}" type="slidenum">
              <a:rPr lang="en-US"/>
              <a:pPr>
                <a:defRPr/>
              </a:pPr>
              <a:t>‹#›</a:t>
            </a:fld>
            <a:endParaRPr lang="en-US"/>
          </a:p>
        </p:txBody>
      </p:sp>
    </p:spTree>
    <p:extLst>
      <p:ext uri="{BB962C8B-B14F-4D97-AF65-F5344CB8AC3E}">
        <p14:creationId xmlns:p14="http://schemas.microsoft.com/office/powerpoint/2010/main" val="4260359020"/>
      </p:ext>
    </p:extLst>
  </p:cSld>
  <p:clrMap bg1="lt1" tx1="dk1" bg2="lt2" tx2="dk2" accent1="accent1" accent2="accent2" accent3="accent3" accent4="accent4" accent5="accent5" accent6="accent6" hlink="hlink" folHlink="folHlink"/>
  <p:sldLayoutIdLst>
    <p:sldLayoutId id="2147511064" r:id="rId1"/>
    <p:sldLayoutId id="2147511065" r:id="rId2"/>
    <p:sldLayoutId id="2147511066" r:id="rId3"/>
    <p:sldLayoutId id="2147511067" r:id="rId4"/>
    <p:sldLayoutId id="2147511068" r:id="rId5"/>
    <p:sldLayoutId id="2147511069" r:id="rId6"/>
    <p:sldLayoutId id="2147511070" r:id="rId7"/>
    <p:sldLayoutId id="2147511071" r:id="rId8"/>
    <p:sldLayoutId id="2147511072" r:id="rId9"/>
    <p:sldLayoutId id="2147511073" r:id="rId10"/>
    <p:sldLayoutId id="2147511074"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30" tIns="45716" rIns="91430" bIns="45716"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30" tIns="45716" rIns="91430" bIns="4571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30" tIns="45716" rIns="91430" bIns="45716" numCol="1" anchor="t" anchorCtr="0" compatLnSpc="1">
            <a:prstTxWarp prst="textNoShape">
              <a:avLst/>
            </a:prstTxWarp>
          </a:bodyPr>
          <a:lstStyle>
            <a:lvl1pPr>
              <a:defRPr sz="1400" i="0">
                <a:solidFill>
                  <a:srgbClr val="000000"/>
                </a:solidFill>
                <a:latin typeface="Arial" charset="0"/>
              </a:defRPr>
            </a:lvl1pPr>
          </a:lstStyle>
          <a:p>
            <a:pPr>
              <a:defRPr/>
            </a:pPr>
            <a:endParaRPr lang="en-US">
              <a:ea typeface="MS PGothic" charset="0"/>
              <a:cs typeface="MS PGothic" charset="0"/>
            </a:endParaRPr>
          </a:p>
        </p:txBody>
      </p:sp>
      <p:sp>
        <p:nvSpPr>
          <p:cNvPr id="1029" name="Rectangle 5"/>
          <p:cNvSpPr>
            <a:spLocks noGrp="1" noChangeArrowheads="1"/>
          </p:cNvSpPr>
          <p:nvPr>
            <p:ph type="ftr" sz="quarter" idx="3"/>
          </p:nvPr>
        </p:nvSpPr>
        <p:spPr bwMode="auto">
          <a:xfrm>
            <a:off x="3124201" y="6245225"/>
            <a:ext cx="2895600" cy="476250"/>
          </a:xfrm>
          <a:prstGeom prst="rect">
            <a:avLst/>
          </a:prstGeom>
          <a:noFill/>
          <a:ln w="9525">
            <a:noFill/>
            <a:miter lim="800000"/>
            <a:headEnd/>
            <a:tailEnd/>
          </a:ln>
          <a:effectLst/>
        </p:spPr>
        <p:txBody>
          <a:bodyPr vert="horz" wrap="square" lIns="91430" tIns="45716" rIns="91430" bIns="45716" numCol="1" anchor="t" anchorCtr="0" compatLnSpc="1">
            <a:prstTxWarp prst="textNoShape">
              <a:avLst/>
            </a:prstTxWarp>
          </a:bodyPr>
          <a:lstStyle>
            <a:lvl1pPr algn="ctr">
              <a:defRPr sz="1400" i="0">
                <a:solidFill>
                  <a:srgbClr val="000000"/>
                </a:solidFill>
                <a:latin typeface="Arial" charset="0"/>
              </a:defRPr>
            </a:lvl1pPr>
          </a:lstStyle>
          <a:p>
            <a:pPr>
              <a:defRPr/>
            </a:pPr>
            <a:endParaRPr lang="en-US">
              <a:ea typeface="MS PGothic" charset="0"/>
              <a:cs typeface="MS PGothic"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30" tIns="45716" rIns="91430" bIns="45716" numCol="1" anchor="t" anchorCtr="0" compatLnSpc="1">
            <a:prstTxWarp prst="textNoShape">
              <a:avLst/>
            </a:prstTxWarp>
          </a:bodyPr>
          <a:lstStyle>
            <a:lvl1pPr algn="r">
              <a:defRPr sz="1400" i="0">
                <a:solidFill>
                  <a:srgbClr val="000000"/>
                </a:solidFill>
                <a:latin typeface="Arial" charset="0"/>
              </a:defRPr>
            </a:lvl1pPr>
          </a:lstStyle>
          <a:p>
            <a:pPr>
              <a:defRPr/>
            </a:pPr>
            <a:fld id="{91C5607C-E5BB-CA42-833F-A14C7D083387}" type="slidenum">
              <a:rPr lang="en-US">
                <a:ea typeface="MS PGothic" charset="0"/>
                <a:cs typeface="MS PGothic" charset="0"/>
              </a:rPr>
              <a:pPr>
                <a:defRPr/>
              </a:pPr>
              <a:t>‹#›</a:t>
            </a:fld>
            <a:endParaRPr lang="en-US">
              <a:ea typeface="MS PGothic" charset="0"/>
              <a:cs typeface="MS PGothic" charset="0"/>
            </a:endParaRPr>
          </a:p>
        </p:txBody>
      </p:sp>
    </p:spTree>
    <p:extLst>
      <p:ext uri="{BB962C8B-B14F-4D97-AF65-F5344CB8AC3E}">
        <p14:creationId xmlns:p14="http://schemas.microsoft.com/office/powerpoint/2010/main" val="3382722865"/>
      </p:ext>
    </p:extLst>
  </p:cSld>
  <p:clrMap bg1="lt1" tx1="dk1" bg2="lt2" tx2="dk2" accent1="accent1" accent2="accent2" accent3="accent3" accent4="accent4" accent5="accent5" accent6="accent6" hlink="hlink" folHlink="folHlink"/>
  <p:sldLayoutIdLst>
    <p:sldLayoutId id="2147511076" r:id="rId1"/>
    <p:sldLayoutId id="2147511077" r:id="rId2"/>
    <p:sldLayoutId id="2147511078" r:id="rId3"/>
    <p:sldLayoutId id="2147511079" r:id="rId4"/>
    <p:sldLayoutId id="2147511080" r:id="rId5"/>
    <p:sldLayoutId id="2147511081" r:id="rId6"/>
    <p:sldLayoutId id="2147511082" r:id="rId7"/>
    <p:sldLayoutId id="2147511083" r:id="rId8"/>
    <p:sldLayoutId id="2147511084" r:id="rId9"/>
    <p:sldLayoutId id="2147511085" r:id="rId10"/>
    <p:sldLayoutId id="2147511086"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154" algn="ctr" rtl="0" fontAlgn="base">
        <a:spcBef>
          <a:spcPct val="0"/>
        </a:spcBef>
        <a:spcAft>
          <a:spcPct val="0"/>
        </a:spcAft>
        <a:defRPr sz="4400">
          <a:solidFill>
            <a:srgbClr val="800000"/>
          </a:solidFill>
          <a:latin typeface="Eras Bold ITC" pitchFamily="34" charset="0"/>
          <a:cs typeface="Arial" charset="0"/>
        </a:defRPr>
      </a:lvl6pPr>
      <a:lvl7pPr marL="914306" algn="ctr" rtl="0" fontAlgn="base">
        <a:spcBef>
          <a:spcPct val="0"/>
        </a:spcBef>
        <a:spcAft>
          <a:spcPct val="0"/>
        </a:spcAft>
        <a:defRPr sz="4400">
          <a:solidFill>
            <a:srgbClr val="800000"/>
          </a:solidFill>
          <a:latin typeface="Eras Bold ITC" pitchFamily="34" charset="0"/>
          <a:cs typeface="Arial" charset="0"/>
        </a:defRPr>
      </a:lvl7pPr>
      <a:lvl8pPr marL="1371460" algn="ctr" rtl="0" fontAlgn="base">
        <a:spcBef>
          <a:spcPct val="0"/>
        </a:spcBef>
        <a:spcAft>
          <a:spcPct val="0"/>
        </a:spcAft>
        <a:defRPr sz="4400">
          <a:solidFill>
            <a:srgbClr val="800000"/>
          </a:solidFill>
          <a:latin typeface="Eras Bold ITC" pitchFamily="34" charset="0"/>
          <a:cs typeface="Arial" charset="0"/>
        </a:defRPr>
      </a:lvl8pPr>
      <a:lvl9pPr marL="1828613" algn="ctr" rtl="0" fontAlgn="base">
        <a:spcBef>
          <a:spcPct val="0"/>
        </a:spcBef>
        <a:spcAft>
          <a:spcPct val="0"/>
        </a:spcAft>
        <a:defRPr sz="4400">
          <a:solidFill>
            <a:srgbClr val="800000"/>
          </a:solidFill>
          <a:latin typeface="Eras Bold ITC" pitchFamily="34" charset="0"/>
          <a:cs typeface="Arial" charset="0"/>
        </a:defRPr>
      </a:lvl9pPr>
    </p:titleStyle>
    <p:bodyStyle>
      <a:lvl1pPr marL="342865" indent="-342865"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874" indent="-285722" algn="l" rtl="0" eaLnBrk="0" fontAlgn="base" hangingPunct="0">
        <a:spcBef>
          <a:spcPct val="20000"/>
        </a:spcBef>
        <a:spcAft>
          <a:spcPct val="0"/>
        </a:spcAft>
        <a:buChar char="–"/>
        <a:defRPr sz="2800">
          <a:solidFill>
            <a:schemeClr val="tx1"/>
          </a:solidFill>
          <a:latin typeface="+mn-lt"/>
          <a:ea typeface="Arial" charset="0"/>
          <a:cs typeface="+mn-cs"/>
        </a:defRPr>
      </a:lvl2pPr>
      <a:lvl3pPr marL="1142883" indent="-228576" algn="l" rtl="0" eaLnBrk="0" fontAlgn="base" hangingPunct="0">
        <a:spcBef>
          <a:spcPct val="20000"/>
        </a:spcBef>
        <a:spcAft>
          <a:spcPct val="0"/>
        </a:spcAft>
        <a:buChar char="•"/>
        <a:defRPr sz="2400">
          <a:solidFill>
            <a:schemeClr val="tx1"/>
          </a:solidFill>
          <a:latin typeface="+mn-lt"/>
          <a:ea typeface="Arial" charset="0"/>
          <a:cs typeface="+mn-cs"/>
        </a:defRPr>
      </a:lvl3pPr>
      <a:lvl4pPr marL="1600036" indent="-228576" algn="l" rtl="0" eaLnBrk="0" fontAlgn="base" hangingPunct="0">
        <a:spcBef>
          <a:spcPct val="20000"/>
        </a:spcBef>
        <a:spcAft>
          <a:spcPct val="0"/>
        </a:spcAft>
        <a:buChar char="–"/>
        <a:defRPr sz="2000">
          <a:solidFill>
            <a:schemeClr val="tx1"/>
          </a:solidFill>
          <a:latin typeface="+mn-lt"/>
          <a:ea typeface="Arial" charset="0"/>
          <a:cs typeface="+mn-cs"/>
        </a:defRPr>
      </a:lvl4pPr>
      <a:lvl5pPr marL="2057190" indent="-228576" algn="l" rtl="0" eaLnBrk="0" fontAlgn="base" hangingPunct="0">
        <a:spcBef>
          <a:spcPct val="20000"/>
        </a:spcBef>
        <a:spcAft>
          <a:spcPct val="0"/>
        </a:spcAft>
        <a:buChar char="»"/>
        <a:defRPr sz="2000">
          <a:solidFill>
            <a:schemeClr val="tx1"/>
          </a:solidFill>
          <a:latin typeface="+mn-lt"/>
          <a:ea typeface="Arial" charset="0"/>
          <a:cs typeface="+mn-cs"/>
        </a:defRPr>
      </a:lvl5pPr>
      <a:lvl6pPr marL="2514343" indent="-228576" algn="l" rtl="0" fontAlgn="base">
        <a:spcBef>
          <a:spcPct val="20000"/>
        </a:spcBef>
        <a:spcAft>
          <a:spcPct val="0"/>
        </a:spcAft>
        <a:buChar char="»"/>
        <a:defRPr sz="2000">
          <a:solidFill>
            <a:schemeClr val="tx1"/>
          </a:solidFill>
          <a:latin typeface="+mn-lt"/>
          <a:cs typeface="+mn-cs"/>
        </a:defRPr>
      </a:lvl6pPr>
      <a:lvl7pPr marL="2971496" indent="-228576" algn="l" rtl="0" fontAlgn="base">
        <a:spcBef>
          <a:spcPct val="20000"/>
        </a:spcBef>
        <a:spcAft>
          <a:spcPct val="0"/>
        </a:spcAft>
        <a:buChar char="»"/>
        <a:defRPr sz="2000">
          <a:solidFill>
            <a:schemeClr val="tx1"/>
          </a:solidFill>
          <a:latin typeface="+mn-lt"/>
          <a:cs typeface="+mn-cs"/>
        </a:defRPr>
      </a:lvl7pPr>
      <a:lvl8pPr marL="3428650" indent="-228576" algn="l" rtl="0" fontAlgn="base">
        <a:spcBef>
          <a:spcPct val="20000"/>
        </a:spcBef>
        <a:spcAft>
          <a:spcPct val="0"/>
        </a:spcAft>
        <a:buChar char="»"/>
        <a:defRPr sz="2000">
          <a:solidFill>
            <a:schemeClr val="tx1"/>
          </a:solidFill>
          <a:latin typeface="+mn-lt"/>
          <a:cs typeface="+mn-cs"/>
        </a:defRPr>
      </a:lvl8pPr>
      <a:lvl9pPr marL="3885802" indent="-228576"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306" rtl="0" eaLnBrk="1" latinLnBrk="0" hangingPunct="1">
        <a:defRPr sz="1800" kern="1200">
          <a:solidFill>
            <a:schemeClr val="tx1"/>
          </a:solidFill>
          <a:latin typeface="+mn-lt"/>
          <a:ea typeface="+mn-ea"/>
          <a:cs typeface="+mn-cs"/>
        </a:defRPr>
      </a:lvl1pPr>
      <a:lvl2pPr marL="457154" algn="l" defTabSz="914306" rtl="0" eaLnBrk="1" latinLnBrk="0" hangingPunct="1">
        <a:defRPr sz="1800" kern="1200">
          <a:solidFill>
            <a:schemeClr val="tx1"/>
          </a:solidFill>
          <a:latin typeface="+mn-lt"/>
          <a:ea typeface="+mn-ea"/>
          <a:cs typeface="+mn-cs"/>
        </a:defRPr>
      </a:lvl2pPr>
      <a:lvl3pPr marL="914306" algn="l" defTabSz="914306" rtl="0" eaLnBrk="1" latinLnBrk="0" hangingPunct="1">
        <a:defRPr sz="1800" kern="1200">
          <a:solidFill>
            <a:schemeClr val="tx1"/>
          </a:solidFill>
          <a:latin typeface="+mn-lt"/>
          <a:ea typeface="+mn-ea"/>
          <a:cs typeface="+mn-cs"/>
        </a:defRPr>
      </a:lvl3pPr>
      <a:lvl4pPr marL="1371460" algn="l" defTabSz="914306" rtl="0" eaLnBrk="1" latinLnBrk="0" hangingPunct="1">
        <a:defRPr sz="1800" kern="1200">
          <a:solidFill>
            <a:schemeClr val="tx1"/>
          </a:solidFill>
          <a:latin typeface="+mn-lt"/>
          <a:ea typeface="+mn-ea"/>
          <a:cs typeface="+mn-cs"/>
        </a:defRPr>
      </a:lvl4pPr>
      <a:lvl5pPr marL="1828613" algn="l" defTabSz="914306" rtl="0" eaLnBrk="1" latinLnBrk="0" hangingPunct="1">
        <a:defRPr sz="1800" kern="1200">
          <a:solidFill>
            <a:schemeClr val="tx1"/>
          </a:solidFill>
          <a:latin typeface="+mn-lt"/>
          <a:ea typeface="+mn-ea"/>
          <a:cs typeface="+mn-cs"/>
        </a:defRPr>
      </a:lvl5pPr>
      <a:lvl6pPr marL="2285766" algn="l" defTabSz="914306" rtl="0" eaLnBrk="1" latinLnBrk="0" hangingPunct="1">
        <a:defRPr sz="1800" kern="1200">
          <a:solidFill>
            <a:schemeClr val="tx1"/>
          </a:solidFill>
          <a:latin typeface="+mn-lt"/>
          <a:ea typeface="+mn-ea"/>
          <a:cs typeface="+mn-cs"/>
        </a:defRPr>
      </a:lvl6pPr>
      <a:lvl7pPr marL="2742920" algn="l" defTabSz="914306" rtl="0" eaLnBrk="1" latinLnBrk="0" hangingPunct="1">
        <a:defRPr sz="1800" kern="1200">
          <a:solidFill>
            <a:schemeClr val="tx1"/>
          </a:solidFill>
          <a:latin typeface="+mn-lt"/>
          <a:ea typeface="+mn-ea"/>
          <a:cs typeface="+mn-cs"/>
        </a:defRPr>
      </a:lvl7pPr>
      <a:lvl8pPr marL="3200072" algn="l" defTabSz="914306" rtl="0" eaLnBrk="1" latinLnBrk="0" hangingPunct="1">
        <a:defRPr sz="1800" kern="1200">
          <a:solidFill>
            <a:schemeClr val="tx1"/>
          </a:solidFill>
          <a:latin typeface="+mn-lt"/>
          <a:ea typeface="+mn-ea"/>
          <a:cs typeface="+mn-cs"/>
        </a:defRPr>
      </a:lvl8pPr>
      <a:lvl9pPr marL="3657226" algn="l" defTabSz="914306"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a:defRPr/>
            </a:pPr>
            <a:fld id="{53D6B2C5-A86A-4648-A427-EA5B1306113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642" r:id="rId1"/>
    <p:sldLayoutId id="2147510643" r:id="rId2"/>
    <p:sldLayoutId id="2147510644" r:id="rId3"/>
    <p:sldLayoutId id="2147510645" r:id="rId4"/>
    <p:sldLayoutId id="2147510646" r:id="rId5"/>
    <p:sldLayoutId id="2147510647" r:id="rId6"/>
    <p:sldLayoutId id="2147510648" r:id="rId7"/>
    <p:sldLayoutId id="2147510649" r:id="rId8"/>
    <p:sldLayoutId id="2147510650" r:id="rId9"/>
    <p:sldLayoutId id="2147510651" r:id="rId10"/>
    <p:sldLayoutId id="214751065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MS PGothic" charset="0"/>
              </a:defRPr>
            </a:lvl1pPr>
          </a:lstStyle>
          <a:p>
            <a:pPr>
              <a:defRPr/>
            </a:pPr>
            <a:fld id="{716F8E90-25F5-804D-B97F-CF2A0FFC92DA}" type="slidenum">
              <a:rPr lang="en-US"/>
              <a:pPr>
                <a:defRPr/>
              </a:pPr>
              <a:t>‹#›</a:t>
            </a:fld>
            <a:endParaRPr lang="en-US"/>
          </a:p>
        </p:txBody>
      </p:sp>
    </p:spTree>
    <p:extLst>
      <p:ext uri="{BB962C8B-B14F-4D97-AF65-F5344CB8AC3E}">
        <p14:creationId xmlns:p14="http://schemas.microsoft.com/office/powerpoint/2010/main" val="4210472281"/>
      </p:ext>
    </p:extLst>
  </p:cSld>
  <p:clrMap bg1="lt1" tx1="dk1" bg2="lt2" tx2="dk2" accent1="accent1" accent2="accent2" accent3="accent3" accent4="accent4" accent5="accent5" accent6="accent6" hlink="hlink" folHlink="folHlink"/>
  <p:sldLayoutIdLst>
    <p:sldLayoutId id="2147511088" r:id="rId1"/>
    <p:sldLayoutId id="2147511089" r:id="rId2"/>
    <p:sldLayoutId id="2147511090" r:id="rId3"/>
    <p:sldLayoutId id="2147511091" r:id="rId4"/>
    <p:sldLayoutId id="2147511092" r:id="rId5"/>
    <p:sldLayoutId id="2147511093" r:id="rId6"/>
    <p:sldLayoutId id="2147511094" r:id="rId7"/>
    <p:sldLayoutId id="2147511095" r:id="rId8"/>
    <p:sldLayoutId id="2147511096" r:id="rId9"/>
    <p:sldLayoutId id="2147511097" r:id="rId10"/>
    <p:sldLayoutId id="2147511098"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MS PGothic" charset="0"/>
              </a:defRPr>
            </a:lvl1pPr>
          </a:lstStyle>
          <a:p>
            <a:pPr>
              <a:defRPr/>
            </a:pPr>
            <a:fld id="{92B09246-444E-CF4A-9226-F7B6327A4A4F}" type="slidenum">
              <a:rPr lang="en-US"/>
              <a:pPr>
                <a:defRPr/>
              </a:pPr>
              <a:t>‹#›</a:t>
            </a:fld>
            <a:endParaRPr lang="en-US"/>
          </a:p>
        </p:txBody>
      </p:sp>
    </p:spTree>
    <p:extLst>
      <p:ext uri="{BB962C8B-B14F-4D97-AF65-F5344CB8AC3E}">
        <p14:creationId xmlns:p14="http://schemas.microsoft.com/office/powerpoint/2010/main" val="916331769"/>
      </p:ext>
    </p:extLst>
  </p:cSld>
  <p:clrMap bg1="lt1" tx1="dk1" bg2="lt2" tx2="dk2" accent1="accent1" accent2="accent2" accent3="accent3" accent4="accent4" accent5="accent5" accent6="accent6" hlink="hlink" folHlink="folHlink"/>
  <p:sldLayoutIdLst>
    <p:sldLayoutId id="2147511100" r:id="rId1"/>
    <p:sldLayoutId id="2147511101" r:id="rId2"/>
    <p:sldLayoutId id="2147511102" r:id="rId3"/>
    <p:sldLayoutId id="2147511103" r:id="rId4"/>
    <p:sldLayoutId id="2147511104" r:id="rId5"/>
    <p:sldLayoutId id="2147511105" r:id="rId6"/>
    <p:sldLayoutId id="2147511106" r:id="rId7"/>
    <p:sldLayoutId id="2147511107" r:id="rId8"/>
    <p:sldLayoutId id="2147511108" r:id="rId9"/>
    <p:sldLayoutId id="2147511109" r:id="rId10"/>
    <p:sldLayoutId id="2147511110"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latin typeface="Arial" charset="0"/>
                <a:ea typeface="MS PGothic" charset="0"/>
                <a:cs typeface="MS PGothic"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latin typeface="Arial" charset="0"/>
                <a:ea typeface="MS PGothic" charset="0"/>
                <a:cs typeface="MS PGothic"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latin typeface="Arial" charset="0"/>
                <a:cs typeface="MS PGothic" charset="0"/>
              </a:defRPr>
            </a:lvl1pPr>
          </a:lstStyle>
          <a:p>
            <a:pPr>
              <a:defRPr/>
            </a:pPr>
            <a:fld id="{C07C5F23-A5C0-0647-8166-CF649048564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77930893"/>
      </p:ext>
    </p:extLst>
  </p:cSld>
  <p:clrMap bg1="lt1" tx1="dk1" bg2="lt2" tx2="dk2" accent1="accent1" accent2="accent2" accent3="accent3" accent4="accent4" accent5="accent5" accent6="accent6" hlink="hlink" folHlink="folHlink"/>
  <p:sldLayoutIdLst>
    <p:sldLayoutId id="2147511112" r:id="rId1"/>
    <p:sldLayoutId id="2147511113" r:id="rId2"/>
    <p:sldLayoutId id="2147511114" r:id="rId3"/>
    <p:sldLayoutId id="2147511115" r:id="rId4"/>
    <p:sldLayoutId id="2147511116" r:id="rId5"/>
    <p:sldLayoutId id="2147511117" r:id="rId6"/>
    <p:sldLayoutId id="2147511118" r:id="rId7"/>
    <p:sldLayoutId id="2147511119" r:id="rId8"/>
    <p:sldLayoutId id="2147511120" r:id="rId9"/>
    <p:sldLayoutId id="2147511121" r:id="rId10"/>
    <p:sldLayoutId id="214751112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a:defRPr/>
            </a:pPr>
            <a:fld id="{A6398F6E-A68F-DB4B-B414-379BBD23E5F0}" type="slidenum">
              <a:rPr lang="en-US"/>
              <a:pPr>
                <a:defRPr/>
              </a:pPr>
              <a:t>‹#›</a:t>
            </a:fld>
            <a:endParaRPr lang="en-US"/>
          </a:p>
        </p:txBody>
      </p:sp>
    </p:spTree>
    <p:extLst>
      <p:ext uri="{BB962C8B-B14F-4D97-AF65-F5344CB8AC3E}">
        <p14:creationId xmlns:p14="http://schemas.microsoft.com/office/powerpoint/2010/main" val="4234475855"/>
      </p:ext>
    </p:extLst>
  </p:cSld>
  <p:clrMap bg1="lt1" tx1="dk1" bg2="lt2" tx2="dk2" accent1="accent1" accent2="accent2" accent3="accent3" accent4="accent4" accent5="accent5" accent6="accent6" hlink="hlink" folHlink="folHlink"/>
  <p:sldLayoutIdLst>
    <p:sldLayoutId id="2147511124" r:id="rId1"/>
    <p:sldLayoutId id="2147511125" r:id="rId2"/>
    <p:sldLayoutId id="2147511126" r:id="rId3"/>
    <p:sldLayoutId id="2147511127" r:id="rId4"/>
    <p:sldLayoutId id="2147511128" r:id="rId5"/>
    <p:sldLayoutId id="2147511129" r:id="rId6"/>
    <p:sldLayoutId id="2147511130" r:id="rId7"/>
    <p:sldLayoutId id="2147511131" r:id="rId8"/>
    <p:sldLayoutId id="2147511132" r:id="rId9"/>
    <p:sldLayoutId id="2147511133" r:id="rId10"/>
    <p:sldLayoutId id="2147511134"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MS PGothic" charset="0"/>
              </a:defRPr>
            </a:lvl1pPr>
          </a:lstStyle>
          <a:p>
            <a:pPr>
              <a:defRPr/>
            </a:pPr>
            <a:fld id="{6DC7CBDB-40B9-9943-AC0F-2CBAA7A3945E}" type="slidenum">
              <a:rPr lang="en-US"/>
              <a:pPr>
                <a:defRPr/>
              </a:pPr>
              <a:t>‹#›</a:t>
            </a:fld>
            <a:endParaRPr lang="en-US"/>
          </a:p>
        </p:txBody>
      </p:sp>
    </p:spTree>
    <p:extLst>
      <p:ext uri="{BB962C8B-B14F-4D97-AF65-F5344CB8AC3E}">
        <p14:creationId xmlns:p14="http://schemas.microsoft.com/office/powerpoint/2010/main" val="3740123718"/>
      </p:ext>
    </p:extLst>
  </p:cSld>
  <p:clrMap bg1="lt1" tx1="dk1" bg2="lt2" tx2="dk2" accent1="accent1" accent2="accent2" accent3="accent3" accent4="accent4" accent5="accent5" accent6="accent6" hlink="hlink" folHlink="folHlink"/>
  <p:sldLayoutIdLst>
    <p:sldLayoutId id="2147511160" r:id="rId1"/>
    <p:sldLayoutId id="2147511161" r:id="rId2"/>
    <p:sldLayoutId id="2147511162" r:id="rId3"/>
    <p:sldLayoutId id="2147511163" r:id="rId4"/>
    <p:sldLayoutId id="2147511164" r:id="rId5"/>
    <p:sldLayoutId id="2147511165" r:id="rId6"/>
    <p:sldLayoutId id="2147511166" r:id="rId7"/>
    <p:sldLayoutId id="2147511167" r:id="rId8"/>
    <p:sldLayoutId id="2147511168" r:id="rId9"/>
    <p:sldLayoutId id="2147511169" r:id="rId10"/>
    <p:sldLayoutId id="2147511170"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latin typeface="Arial" charset="0"/>
              </a:defRPr>
            </a:lvl1pPr>
          </a:lstStyle>
          <a:p>
            <a:endParaRPr lang="en-US" smtClean="0">
              <a:solidFill>
                <a:srgbClr val="000000"/>
              </a:solidFill>
              <a:cs typeface="Arial"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latin typeface="Arial" charset="0"/>
              </a:defRPr>
            </a:lvl1pPr>
          </a:lstStyle>
          <a:p>
            <a:endParaRPr lang="en-US" smtClean="0">
              <a:solidFill>
                <a:srgbClr val="000000"/>
              </a:solidFill>
              <a:cs typeface="Arial"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latin typeface="Arial" charset="0"/>
              </a:defRPr>
            </a:lvl1pPr>
          </a:lstStyle>
          <a:p>
            <a:fld id="{DF5B8D55-9131-7047-8078-DDE331E5FC40}" type="slidenum">
              <a:rPr lang="en-US" smtClean="0">
                <a:solidFill>
                  <a:srgbClr val="000000"/>
                </a:solidFill>
                <a:cs typeface="Arial" charset="0"/>
              </a:rPr>
              <a:pPr/>
              <a:t>‹#›</a:t>
            </a:fld>
            <a:endParaRPr lang="en-US" smtClean="0">
              <a:solidFill>
                <a:srgbClr val="000000"/>
              </a:solidFill>
              <a:cs typeface="Arial" charset="0"/>
            </a:endParaRPr>
          </a:p>
        </p:txBody>
      </p:sp>
    </p:spTree>
    <p:extLst>
      <p:ext uri="{BB962C8B-B14F-4D97-AF65-F5344CB8AC3E}">
        <p14:creationId xmlns:p14="http://schemas.microsoft.com/office/powerpoint/2010/main" val="1557825509"/>
      </p:ext>
    </p:extLst>
  </p:cSld>
  <p:clrMap bg1="lt1" tx1="dk1" bg2="lt2" tx2="dk2" accent1="accent1" accent2="accent2" accent3="accent3" accent4="accent4" accent5="accent5" accent6="accent6" hlink="hlink" folHlink="folHlink"/>
  <p:sldLayoutIdLst>
    <p:sldLayoutId id="2147511197" r:id="rId1"/>
    <p:sldLayoutId id="2147511198" r:id="rId2"/>
    <p:sldLayoutId id="2147511199" r:id="rId3"/>
    <p:sldLayoutId id="2147511200" r:id="rId4"/>
    <p:sldLayoutId id="2147511201" r:id="rId5"/>
    <p:sldLayoutId id="2147511202" r:id="rId6"/>
    <p:sldLayoutId id="2147511203" r:id="rId7"/>
    <p:sldLayoutId id="2147511204" r:id="rId8"/>
    <p:sldLayoutId id="2147511205" r:id="rId9"/>
    <p:sldLayoutId id="2147511206" r:id="rId10"/>
    <p:sldLayoutId id="2147511207"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161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1161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ea typeface="+mn-ea"/>
                <a:cs typeface="+mn-cs"/>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ea typeface="+mn-ea"/>
                <a:cs typeface="+mn-cs"/>
              </a:defRPr>
            </a:lvl1pPr>
          </a:lstStyle>
          <a:p>
            <a:pPr>
              <a:defRPr/>
            </a:pPr>
            <a:fld id="{932B51CD-39DC-9542-8862-93B080A63797}" type="slidenum">
              <a:rPr lang="en-US"/>
              <a:pPr>
                <a:defRPr/>
              </a:pPr>
              <a:t>‹#›</a:t>
            </a:fld>
            <a:endParaRPr lang="en-US"/>
          </a:p>
        </p:txBody>
      </p:sp>
    </p:spTree>
    <p:extLst>
      <p:ext uri="{BB962C8B-B14F-4D97-AF65-F5344CB8AC3E}">
        <p14:creationId xmlns:p14="http://schemas.microsoft.com/office/powerpoint/2010/main" val="3354440316"/>
      </p:ext>
    </p:extLst>
  </p:cSld>
  <p:clrMap bg1="lt1" tx1="dk1" bg2="lt2" tx2="dk2" accent1="accent1" accent2="accent2" accent3="accent3" accent4="accent4" accent5="accent5" accent6="accent6" hlink="hlink" folHlink="folHlink"/>
  <p:sldLayoutIdLst>
    <p:sldLayoutId id="2147511221" r:id="rId1"/>
    <p:sldLayoutId id="2147511222" r:id="rId2"/>
    <p:sldLayoutId id="2147511223" r:id="rId3"/>
    <p:sldLayoutId id="2147511224" r:id="rId4"/>
    <p:sldLayoutId id="2147511225" r:id="rId5"/>
    <p:sldLayoutId id="2147511226" r:id="rId6"/>
    <p:sldLayoutId id="2147511227" r:id="rId7"/>
    <p:sldLayoutId id="2147511228" r:id="rId8"/>
    <p:sldLayoutId id="2147511229" r:id="rId9"/>
    <p:sldLayoutId id="2147511230" r:id="rId10"/>
    <p:sldLayoutId id="2147511231" r:id="rId11"/>
  </p:sldLayoutIdLst>
  <p:txStyles>
    <p:titleStyle>
      <a:lvl1pPr algn="ctr" defTabSz="457200" rtl="0" eaLnBrk="0" fontAlgn="base" hangingPunct="0">
        <a:spcBef>
          <a:spcPct val="0"/>
        </a:spcBef>
        <a:spcAft>
          <a:spcPct val="0"/>
        </a:spcAft>
        <a:defRPr sz="2800" b="1" kern="1200">
          <a:solidFill>
            <a:srgbClr val="800000"/>
          </a:solidFill>
          <a:latin typeface="Candara"/>
          <a:ea typeface="ＭＳ Ｐゴシック" charset="0"/>
          <a:cs typeface="ＭＳ Ｐゴシック" charset="0"/>
        </a:defRPr>
      </a:lvl1pPr>
      <a:lvl2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2pPr>
      <a:lvl3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3pPr>
      <a:lvl4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4pPr>
      <a:lvl5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defRPr>
            </a:lvl1pPr>
          </a:lstStyle>
          <a:p>
            <a:endParaRPr lang="en-US" smtClean="0">
              <a:cs typeface="Arial"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defRPr>
            </a:lvl1pPr>
          </a:lstStyle>
          <a:p>
            <a:endParaRPr lang="en-US" smtClean="0">
              <a:cs typeface="Arial"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defRPr>
            </a:lvl1pPr>
          </a:lstStyle>
          <a:p>
            <a:fld id="{4C8328B3-0E77-904C-A1DE-F695873C6477}" type="slidenum">
              <a:rPr lang="en-US" smtClean="0">
                <a:cs typeface="Arial" charset="0"/>
              </a:rPr>
              <a:pPr/>
              <a:t>‹#›</a:t>
            </a:fld>
            <a:endParaRPr lang="en-US" smtClean="0">
              <a:cs typeface="Arial" charset="0"/>
            </a:endParaRPr>
          </a:p>
        </p:txBody>
      </p:sp>
    </p:spTree>
    <p:extLst>
      <p:ext uri="{BB962C8B-B14F-4D97-AF65-F5344CB8AC3E}">
        <p14:creationId xmlns:p14="http://schemas.microsoft.com/office/powerpoint/2010/main" val="3261745826"/>
      </p:ext>
    </p:extLst>
  </p:cSld>
  <p:clrMap bg1="lt1" tx1="dk1" bg2="lt2" tx2="dk2" accent1="accent1" accent2="accent2" accent3="accent3" accent4="accent4" accent5="accent5" accent6="accent6" hlink="hlink" folHlink="folHlink"/>
  <p:sldLayoutIdLst>
    <p:sldLayoutId id="2147511233" r:id="rId1"/>
    <p:sldLayoutId id="2147511234" r:id="rId2"/>
    <p:sldLayoutId id="2147511235" r:id="rId3"/>
    <p:sldLayoutId id="2147511236" r:id="rId4"/>
    <p:sldLayoutId id="2147511237" r:id="rId5"/>
    <p:sldLayoutId id="2147511238" r:id="rId6"/>
    <p:sldLayoutId id="2147511239" r:id="rId7"/>
    <p:sldLayoutId id="2147511240" r:id="rId8"/>
    <p:sldLayoutId id="2147511241" r:id="rId9"/>
    <p:sldLayoutId id="2147511242" r:id="rId10"/>
    <p:sldLayoutId id="2147511243"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789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a:defRPr/>
            </a:pPr>
            <a:fld id="{F8CE344F-9F1A-774A-88AA-3D7B180A396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653" r:id="rId1"/>
    <p:sldLayoutId id="2147510654" r:id="rId2"/>
    <p:sldLayoutId id="2147510655" r:id="rId3"/>
    <p:sldLayoutId id="2147510656" r:id="rId4"/>
    <p:sldLayoutId id="2147510657" r:id="rId5"/>
    <p:sldLayoutId id="2147510658" r:id="rId6"/>
    <p:sldLayoutId id="2147510659" r:id="rId7"/>
    <p:sldLayoutId id="2147510660" r:id="rId8"/>
    <p:sldLayoutId id="2147510661" r:id="rId9"/>
    <p:sldLayoutId id="2147510662" r:id="rId10"/>
    <p:sldLayoutId id="2147510663"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017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a:defRPr/>
            </a:pPr>
            <a:fld id="{CB6A9333-4134-D446-BA36-C1573574FB6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664" r:id="rId1"/>
    <p:sldLayoutId id="2147510665" r:id="rId2"/>
    <p:sldLayoutId id="2147510666" r:id="rId3"/>
    <p:sldLayoutId id="2147510667" r:id="rId4"/>
    <p:sldLayoutId id="2147510668" r:id="rId5"/>
    <p:sldLayoutId id="2147510669" r:id="rId6"/>
    <p:sldLayoutId id="2147510670" r:id="rId7"/>
    <p:sldLayoutId id="2147510671" r:id="rId8"/>
    <p:sldLayoutId id="2147510672" r:id="rId9"/>
    <p:sldLayoutId id="2147510673" r:id="rId10"/>
    <p:sldLayoutId id="2147510674"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246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ＭＳ Ｐゴシック"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ＭＳ Ｐゴシック"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defRPr>
            </a:lvl1pPr>
          </a:lstStyle>
          <a:p>
            <a:pPr>
              <a:defRPr/>
            </a:pPr>
            <a:fld id="{B1F78E54-4723-984C-B994-E737C39BE71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717" r:id="rId1"/>
    <p:sldLayoutId id="2147510718" r:id="rId2"/>
    <p:sldLayoutId id="2147510719" r:id="rId3"/>
    <p:sldLayoutId id="2147510720" r:id="rId4"/>
    <p:sldLayoutId id="2147510721" r:id="rId5"/>
    <p:sldLayoutId id="2147510722" r:id="rId6"/>
    <p:sldLayoutId id="2147510723" r:id="rId7"/>
    <p:sldLayoutId id="2147510724" r:id="rId8"/>
    <p:sldLayoutId id="2147510725" r:id="rId9"/>
    <p:sldLayoutId id="2147510726" r:id="rId10"/>
    <p:sldLayoutId id="2147510727"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475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Arial" charset="0"/>
              </a:defRPr>
            </a:lvl1pPr>
          </a:lstStyle>
          <a:p>
            <a:pPr>
              <a:defRPr/>
            </a:pPr>
            <a:fld id="{DCA473DC-F563-3D4E-A9D2-68E9FEE8E0B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728" r:id="rId1"/>
    <p:sldLayoutId id="2147510729" r:id="rId2"/>
    <p:sldLayoutId id="2147510730" r:id="rId3"/>
    <p:sldLayoutId id="2147510731" r:id="rId4"/>
    <p:sldLayoutId id="2147510732" r:id="rId5"/>
    <p:sldLayoutId id="2147510733" r:id="rId6"/>
    <p:sldLayoutId id="2147510734" r:id="rId7"/>
    <p:sldLayoutId id="2147510735" r:id="rId8"/>
    <p:sldLayoutId id="2147510736" r:id="rId9"/>
    <p:sldLayoutId id="2147510737" r:id="rId10"/>
    <p:sldLayoutId id="2147510738"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704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a:defRPr/>
            </a:pPr>
            <a:fld id="{BA5AFAB2-C6CA-694E-AC88-82DBB993191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675" r:id="rId1"/>
    <p:sldLayoutId id="2147510676" r:id="rId2"/>
    <p:sldLayoutId id="2147510677" r:id="rId3"/>
    <p:sldLayoutId id="2147510678" r:id="rId4"/>
    <p:sldLayoutId id="2147510679" r:id="rId5"/>
    <p:sldLayoutId id="2147510680" r:id="rId6"/>
    <p:sldLayoutId id="2147510681" r:id="rId7"/>
    <p:sldLayoutId id="2147510682" r:id="rId8"/>
    <p:sldLayoutId id="2147510683" r:id="rId9"/>
    <p:sldLayoutId id="2147510684" r:id="rId10"/>
    <p:sldLayoutId id="2147510685"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933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Arial" charset="0"/>
              </a:defRPr>
            </a:lvl1pPr>
          </a:lstStyle>
          <a:p>
            <a:pPr>
              <a:defRPr/>
            </a:pPr>
            <a:fld id="{B4139A57-1C88-0D4A-9316-0FCC6646DB7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686" r:id="rId1"/>
    <p:sldLayoutId id="2147510687" r:id="rId2"/>
    <p:sldLayoutId id="2147510688" r:id="rId3"/>
    <p:sldLayoutId id="2147510689" r:id="rId4"/>
    <p:sldLayoutId id="2147510690" r:id="rId5"/>
    <p:sldLayoutId id="2147510691" r:id="rId6"/>
    <p:sldLayoutId id="2147510692" r:id="rId7"/>
    <p:sldLayoutId id="2147510693" r:id="rId8"/>
    <p:sldLayoutId id="2147510694" r:id="rId9"/>
    <p:sldLayoutId id="2147510695" r:id="rId10"/>
    <p:sldLayoutId id="2147510696"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4.png"/><Relationship Id="rId1" Type="http://schemas.openxmlformats.org/officeDocument/2006/relationships/slideLayout" Target="../slideLayouts/slideLayout2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3.xml"/><Relationship Id="rId3"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88.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88.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1" Type="http://schemas.openxmlformats.org/officeDocument/2006/relationships/slideLayout" Target="../slideLayouts/slideLayout388.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88.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0.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345"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2700"/>
            <a:ext cx="9144000" cy="681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160286" y="1143000"/>
            <a:ext cx="8831314" cy="5715000"/>
          </a:xfrm>
        </p:spPr>
        <p:txBody>
          <a:bodyPr/>
          <a:lstStyle/>
          <a:p>
            <a:pPr marL="461963" indent="-461963">
              <a:buNone/>
              <a:defRPr/>
            </a:pPr>
            <a:r>
              <a:rPr lang="en-US" sz="2400" b="1" dirty="0" smtClean="0">
                <a:latin typeface="Candara" charset="0"/>
                <a:ea typeface="MS PGothic" charset="0"/>
                <a:cs typeface="Arial" charset="0"/>
              </a:rPr>
              <a:t>3)   Christmas </a:t>
            </a:r>
            <a:r>
              <a:rPr lang="en-US" sz="2400" b="1" dirty="0">
                <a:latin typeface="Candara" charset="0"/>
                <a:ea typeface="MS PGothic" charset="0"/>
                <a:cs typeface="Arial" charset="0"/>
              </a:rPr>
              <a:t>reminds </a:t>
            </a:r>
            <a:r>
              <a:rPr lang="en-US" sz="2400" b="1" dirty="0" smtClean="0">
                <a:latin typeface="Candara" charset="0"/>
                <a:ea typeface="MS PGothic" charset="0"/>
                <a:cs typeface="Arial" charset="0"/>
              </a:rPr>
              <a:t>us that </a:t>
            </a:r>
            <a:r>
              <a:rPr lang="en-US" sz="2400" b="1" dirty="0">
                <a:solidFill>
                  <a:srgbClr val="FF0000"/>
                </a:solidFill>
                <a:latin typeface="Candara" charset="0"/>
                <a:ea typeface="MS PGothic" charset="0"/>
                <a:cs typeface="Arial" charset="0"/>
              </a:rPr>
              <a:t>Jesus left us his example to follow </a:t>
            </a:r>
            <a:r>
              <a:rPr lang="en-US" sz="2400" b="1" dirty="0" smtClean="0">
                <a:solidFill>
                  <a:srgbClr val="FF0000"/>
                </a:solidFill>
                <a:latin typeface="Candara" charset="0"/>
                <a:ea typeface="MS PGothic" charset="0"/>
                <a:cs typeface="Arial" charset="0"/>
              </a:rPr>
              <a:t>for how </a:t>
            </a:r>
            <a:r>
              <a:rPr lang="en-US" sz="2400" b="1" dirty="0">
                <a:solidFill>
                  <a:srgbClr val="FF0000"/>
                </a:solidFill>
                <a:latin typeface="Candara" charset="0"/>
                <a:ea typeface="MS PGothic" charset="0"/>
                <a:cs typeface="Arial" charset="0"/>
              </a:rPr>
              <a:t>to live </a:t>
            </a:r>
            <a:r>
              <a:rPr lang="en-US" sz="2400" b="1" dirty="0" smtClean="0">
                <a:solidFill>
                  <a:srgbClr val="FF0000"/>
                </a:solidFill>
                <a:latin typeface="Candara" charset="0"/>
                <a:ea typeface="MS PGothic" charset="0"/>
                <a:cs typeface="Arial" charset="0"/>
              </a:rPr>
              <a:t>life.</a:t>
            </a:r>
            <a:r>
              <a:rPr lang="en-US" sz="2400" b="1" dirty="0">
                <a:solidFill>
                  <a:srgbClr val="FF0000"/>
                </a:solidFill>
                <a:latin typeface="Candara" charset="0"/>
                <a:ea typeface="MS PGothic" charset="0"/>
                <a:cs typeface="Arial" charset="0"/>
              </a:rPr>
              <a:t> </a:t>
            </a:r>
            <a:endParaRPr lang="en-US" sz="2400" b="1" dirty="0" smtClean="0">
              <a:solidFill>
                <a:srgbClr val="FF0000"/>
              </a:solidFill>
              <a:latin typeface="Candara" charset="0"/>
              <a:ea typeface="MS PGothic" charset="0"/>
              <a:cs typeface="Arial" charset="0"/>
            </a:endParaRPr>
          </a:p>
          <a:p>
            <a:pPr marL="461963" indent="-461963">
              <a:buNone/>
              <a:defRPr/>
            </a:pPr>
            <a:endParaRPr lang="en-US" sz="800" i="1" u="sng" dirty="0" smtClean="0">
              <a:solidFill>
                <a:srgbClr val="FF0000"/>
              </a:solidFill>
              <a:latin typeface="Candara" charset="0"/>
              <a:ea typeface="MS PGothic" charset="0"/>
              <a:cs typeface="Candara" charset="0"/>
            </a:endParaRPr>
          </a:p>
          <a:p>
            <a:pPr marL="914400" lvl="1" indent="-455613" defTabSz="457200">
              <a:spcBef>
                <a:spcPts val="0"/>
              </a:spcBef>
              <a:buFont typeface="Wingdings" charset="0"/>
              <a:buChar char="Ø"/>
              <a:defRPr/>
            </a:pPr>
            <a:r>
              <a:rPr lang="en-US" sz="2300" b="1" kern="1200" dirty="0" smtClean="0">
                <a:solidFill>
                  <a:prstClr val="black"/>
                </a:solidFill>
                <a:latin typeface="Candara" charset="0"/>
                <a:ea typeface="ＭＳ Ｐゴシック" charset="0"/>
                <a:cs typeface="Candara" charset="0"/>
              </a:rPr>
              <a:t>John 20:21</a:t>
            </a:r>
            <a:r>
              <a:rPr lang="en-US" sz="2300" i="1" dirty="0" smtClean="0">
                <a:solidFill>
                  <a:srgbClr val="000000"/>
                </a:solidFill>
                <a:latin typeface="Candara"/>
                <a:cs typeface="Candara"/>
              </a:rPr>
              <a:t> </a:t>
            </a:r>
            <a:r>
              <a:rPr lang="en-US" sz="2100" i="1" dirty="0" smtClean="0">
                <a:solidFill>
                  <a:srgbClr val="000000"/>
                </a:solidFill>
                <a:latin typeface="Candara"/>
                <a:cs typeface="Candara"/>
              </a:rPr>
              <a:t>Jesus </a:t>
            </a:r>
            <a:r>
              <a:rPr lang="en-US" sz="2100" i="1" dirty="0">
                <a:solidFill>
                  <a:srgbClr val="000000"/>
                </a:solidFill>
                <a:latin typeface="Candara"/>
                <a:cs typeface="Candara"/>
              </a:rPr>
              <a:t>said to them again, </a:t>
            </a:r>
            <a:r>
              <a:rPr lang="en-US" sz="2100" i="1" dirty="0" smtClean="0">
                <a:solidFill>
                  <a:srgbClr val="000000"/>
                </a:solidFill>
                <a:latin typeface="Candara"/>
                <a:cs typeface="Candara"/>
              </a:rPr>
              <a:t>“As</a:t>
            </a:r>
            <a:r>
              <a:rPr lang="en-US" sz="2100" i="1" dirty="0">
                <a:solidFill>
                  <a:srgbClr val="000000"/>
                </a:solidFill>
                <a:latin typeface="Candara"/>
                <a:cs typeface="Candara"/>
              </a:rPr>
              <a:t> the Father has sent me, even so I am sending you</a:t>
            </a:r>
            <a:r>
              <a:rPr lang="en-US" sz="2100" i="1" dirty="0" smtClean="0">
                <a:solidFill>
                  <a:srgbClr val="000000"/>
                </a:solidFill>
                <a:latin typeface="Candara"/>
                <a:cs typeface="Candara"/>
              </a:rPr>
              <a:t>.” </a:t>
            </a:r>
            <a:r>
              <a:rPr lang="en-US" sz="2300" b="1" dirty="0" smtClean="0">
                <a:solidFill>
                  <a:srgbClr val="000000"/>
                </a:solidFill>
                <a:latin typeface="Candara"/>
                <a:cs typeface="Candara"/>
              </a:rPr>
              <a:t>— So</a:t>
            </a:r>
            <a:r>
              <a:rPr lang="en-US" sz="2300" b="1" dirty="0">
                <a:solidFill>
                  <a:srgbClr val="000000"/>
                </a:solidFill>
                <a:latin typeface="Candara"/>
                <a:cs typeface="Candara"/>
              </a:rPr>
              <a:t>, In what manner was Jesus </a:t>
            </a:r>
            <a:r>
              <a:rPr lang="en-US" sz="2300" b="1" dirty="0" smtClean="0">
                <a:solidFill>
                  <a:srgbClr val="000000"/>
                </a:solidFill>
                <a:latin typeface="Candara"/>
                <a:cs typeface="Candara"/>
              </a:rPr>
              <a:t>sent? </a:t>
            </a:r>
            <a:endParaRPr lang="en-US" sz="2300" dirty="0">
              <a:solidFill>
                <a:srgbClr val="000000"/>
              </a:solidFill>
              <a:latin typeface="Candara"/>
              <a:cs typeface="Candara"/>
            </a:endParaRPr>
          </a:p>
          <a:p>
            <a:pPr marL="914400" lvl="1" indent="-455613" defTabSz="457200">
              <a:spcBef>
                <a:spcPts val="0"/>
              </a:spcBef>
              <a:buFont typeface="Wingdings" charset="0"/>
              <a:buChar char="Ø"/>
              <a:defRPr/>
            </a:pPr>
            <a:endParaRPr lang="en-US" sz="1000" i="1" u="sng" dirty="0" smtClean="0">
              <a:solidFill>
                <a:srgbClr val="FF0000"/>
              </a:solidFill>
              <a:latin typeface="Candara" charset="0"/>
              <a:ea typeface="MS PGothic" charset="0"/>
              <a:cs typeface="Candara" charset="0"/>
            </a:endParaRPr>
          </a:p>
          <a:p>
            <a:pPr marL="914400" lvl="1" indent="-455613" defTabSz="457200">
              <a:spcBef>
                <a:spcPts val="0"/>
              </a:spcBef>
              <a:buFont typeface="Wingdings" charset="0"/>
              <a:buChar char="Ø"/>
              <a:defRPr/>
            </a:pPr>
            <a:r>
              <a:rPr lang="en-US" sz="2300" b="1" kern="1200" dirty="0" smtClean="0">
                <a:solidFill>
                  <a:prstClr val="black"/>
                </a:solidFill>
                <a:latin typeface="Candara" charset="0"/>
                <a:ea typeface="ＭＳ Ｐゴシック" charset="0"/>
                <a:cs typeface="Candara" charset="0"/>
              </a:rPr>
              <a:t>He </a:t>
            </a:r>
            <a:r>
              <a:rPr lang="en-US" sz="2300" b="1" kern="1200" dirty="0">
                <a:solidFill>
                  <a:prstClr val="black"/>
                </a:solidFill>
                <a:latin typeface="Candara" charset="0"/>
                <a:ea typeface="ＭＳ Ｐゴシック" charset="0"/>
                <a:cs typeface="Candara" charset="0"/>
              </a:rPr>
              <a:t>willingly gave up his rights and </a:t>
            </a:r>
            <a:r>
              <a:rPr lang="en-US" sz="2300" b="1" kern="1200" dirty="0" smtClean="0">
                <a:solidFill>
                  <a:prstClr val="black"/>
                </a:solidFill>
                <a:latin typeface="Candara" charset="0"/>
                <a:ea typeface="ＭＳ Ｐゴシック" charset="0"/>
                <a:cs typeface="Candara" charset="0"/>
              </a:rPr>
              <a:t>privileges (</a:t>
            </a:r>
            <a:r>
              <a:rPr lang="en-US" sz="2300" b="1" kern="1200" dirty="0">
                <a:solidFill>
                  <a:prstClr val="black"/>
                </a:solidFill>
                <a:latin typeface="Candara" charset="0"/>
                <a:ea typeface="ＭＳ Ｐゴシック" charset="0"/>
                <a:cs typeface="Candara" charset="0"/>
              </a:rPr>
              <a:t>Phil. 2:5</a:t>
            </a:r>
            <a:r>
              <a:rPr lang="en-US" sz="2300" b="1" kern="1200" dirty="0" smtClean="0">
                <a:solidFill>
                  <a:prstClr val="black"/>
                </a:solidFill>
                <a:latin typeface="Candara" charset="0"/>
                <a:ea typeface="ＭＳ Ｐゴシック" charset="0"/>
                <a:cs typeface="Candara" charset="0"/>
              </a:rPr>
              <a:t>-</a:t>
            </a:r>
            <a:r>
              <a:rPr lang="en-US" sz="2300" b="1" kern="1200" dirty="0" smtClean="0">
                <a:solidFill>
                  <a:prstClr val="black"/>
                </a:solidFill>
                <a:latin typeface="Candara" charset="0"/>
                <a:ea typeface="ＭＳ Ｐゴシック" charset="0"/>
                <a:cs typeface="Candara" charset="0"/>
              </a:rPr>
              <a:t>11</a:t>
            </a:r>
            <a:r>
              <a:rPr lang="en-US" sz="2300" b="1" kern="1200" dirty="0" smtClean="0">
                <a:solidFill>
                  <a:prstClr val="black"/>
                </a:solidFill>
                <a:latin typeface="Candara" charset="0"/>
                <a:ea typeface="ＭＳ Ｐゴシック" charset="0"/>
                <a:cs typeface="Candara" charset="0"/>
              </a:rPr>
              <a:t>)</a:t>
            </a:r>
            <a:r>
              <a:rPr lang="en-US" sz="2300" b="1" kern="1200" dirty="0" smtClean="0">
                <a:solidFill>
                  <a:prstClr val="black"/>
                </a:solidFill>
                <a:latin typeface="Candara" charset="0"/>
                <a:ea typeface="ＭＳ Ｐゴシック" charset="0"/>
                <a:cs typeface="Candara" charset="0"/>
              </a:rPr>
              <a:t>. </a:t>
            </a:r>
            <a:endParaRPr lang="en-US" sz="2300" b="1" kern="1200" dirty="0">
              <a:solidFill>
                <a:prstClr val="black"/>
              </a:solidFill>
              <a:latin typeface="Candara" charset="0"/>
              <a:ea typeface="ＭＳ Ｐゴシック" charset="0"/>
              <a:cs typeface="Candara" charset="0"/>
            </a:endParaRPr>
          </a:p>
          <a:p>
            <a:pPr marL="458787" lvl="1" indent="0" defTabSz="457200">
              <a:spcBef>
                <a:spcPts val="0"/>
              </a:spcBef>
              <a:buNone/>
              <a:defRPr/>
            </a:pPr>
            <a:endParaRPr lang="en-US" sz="800" b="1" kern="1200" dirty="0" smtClean="0">
              <a:solidFill>
                <a:prstClr val="black"/>
              </a:solidFill>
              <a:latin typeface="Candara" charset="0"/>
              <a:ea typeface="ＭＳ Ｐゴシック" charset="0"/>
              <a:cs typeface="Candara" charset="0"/>
            </a:endParaRPr>
          </a:p>
          <a:p>
            <a:pPr marL="58737" indent="0" algn="ctr" defTabSz="457200">
              <a:spcBef>
                <a:spcPts val="0"/>
              </a:spcBef>
              <a:buNone/>
              <a:tabLst>
                <a:tab pos="917575" algn="l"/>
              </a:tabLst>
              <a:defRPr/>
            </a:pPr>
            <a:r>
              <a:rPr lang="en-US" sz="2000" i="1" dirty="0">
                <a:solidFill>
                  <a:srgbClr val="000000"/>
                </a:solidFill>
                <a:latin typeface="Candara"/>
                <a:cs typeface="Candara"/>
              </a:rPr>
              <a:t> </a:t>
            </a:r>
            <a:r>
              <a:rPr lang="en-US" sz="2100" i="1" baseline="30000" dirty="0">
                <a:solidFill>
                  <a:srgbClr val="000000"/>
                </a:solidFill>
                <a:latin typeface="Candara"/>
                <a:cs typeface="Candara"/>
              </a:rPr>
              <a:t>5</a:t>
            </a:r>
            <a:r>
              <a:rPr lang="en-US" sz="2100" i="1" dirty="0">
                <a:solidFill>
                  <a:srgbClr val="000000"/>
                </a:solidFill>
                <a:latin typeface="Candara"/>
                <a:cs typeface="Candara"/>
              </a:rPr>
              <a:t> Have </a:t>
            </a:r>
            <a:r>
              <a:rPr lang="en-US" sz="2100" i="1" dirty="0" smtClean="0">
                <a:solidFill>
                  <a:srgbClr val="000000"/>
                </a:solidFill>
                <a:latin typeface="Candara"/>
                <a:cs typeface="Candara"/>
              </a:rPr>
              <a:t>this mind among yourselves, which is yours in Christ Jesus,</a:t>
            </a:r>
            <a:br>
              <a:rPr lang="en-US" sz="2100" i="1" dirty="0" smtClean="0">
                <a:solidFill>
                  <a:srgbClr val="000000"/>
                </a:solidFill>
                <a:latin typeface="Candara"/>
                <a:cs typeface="Candara"/>
              </a:rPr>
            </a:br>
            <a:r>
              <a:rPr lang="en-US" sz="2100" i="1" baseline="30000" dirty="0" smtClean="0">
                <a:solidFill>
                  <a:srgbClr val="000000"/>
                </a:solidFill>
                <a:latin typeface="Candara"/>
                <a:cs typeface="Candara"/>
              </a:rPr>
              <a:t>6</a:t>
            </a:r>
            <a:r>
              <a:rPr lang="en-US" sz="2100" i="1" dirty="0" smtClean="0">
                <a:solidFill>
                  <a:srgbClr val="000000"/>
                </a:solidFill>
                <a:latin typeface="Candara"/>
                <a:cs typeface="Candara"/>
              </a:rPr>
              <a:t> who, though he was in the form of God, did not count equality with</a:t>
            </a:r>
            <a:br>
              <a:rPr lang="en-US" sz="2100" i="1" dirty="0" smtClean="0">
                <a:solidFill>
                  <a:srgbClr val="000000"/>
                </a:solidFill>
                <a:latin typeface="Candara"/>
                <a:cs typeface="Candara"/>
              </a:rPr>
            </a:br>
            <a:r>
              <a:rPr lang="en-US" sz="2100" i="1" dirty="0" smtClean="0">
                <a:solidFill>
                  <a:srgbClr val="000000"/>
                </a:solidFill>
                <a:latin typeface="Candara"/>
                <a:cs typeface="Candara"/>
              </a:rPr>
              <a:t> God a thing to be grasped, </a:t>
            </a:r>
            <a:r>
              <a:rPr lang="en-US" sz="2100" i="1" baseline="30000" dirty="0" smtClean="0">
                <a:solidFill>
                  <a:srgbClr val="000000"/>
                </a:solidFill>
                <a:latin typeface="Candara"/>
                <a:cs typeface="Candara"/>
              </a:rPr>
              <a:t>7</a:t>
            </a:r>
            <a:r>
              <a:rPr lang="en-US" sz="2100" i="1" dirty="0" smtClean="0">
                <a:solidFill>
                  <a:srgbClr val="000000"/>
                </a:solidFill>
                <a:latin typeface="Candara"/>
                <a:cs typeface="Candara"/>
              </a:rPr>
              <a:t> but emptied himself, by taking the form of </a:t>
            </a:r>
            <a:br>
              <a:rPr lang="en-US" sz="2100" i="1" dirty="0" smtClean="0">
                <a:solidFill>
                  <a:srgbClr val="000000"/>
                </a:solidFill>
                <a:latin typeface="Candara"/>
                <a:cs typeface="Candara"/>
              </a:rPr>
            </a:br>
            <a:r>
              <a:rPr lang="en-US" sz="2100" i="1" dirty="0" smtClean="0">
                <a:solidFill>
                  <a:srgbClr val="000000"/>
                </a:solidFill>
                <a:latin typeface="Candara"/>
                <a:cs typeface="Candara"/>
              </a:rPr>
              <a:t>a  servant, being born in the likeness of men. </a:t>
            </a:r>
            <a:r>
              <a:rPr lang="en-US" sz="2100" i="1" baseline="30000" dirty="0" smtClean="0">
                <a:solidFill>
                  <a:srgbClr val="000000"/>
                </a:solidFill>
                <a:latin typeface="Candara"/>
                <a:cs typeface="Candara"/>
              </a:rPr>
              <a:t>8 </a:t>
            </a:r>
            <a:r>
              <a:rPr lang="en-US" sz="2100" i="1" dirty="0" smtClean="0">
                <a:solidFill>
                  <a:srgbClr val="000000"/>
                </a:solidFill>
                <a:latin typeface="Candara"/>
                <a:cs typeface="Candara"/>
              </a:rPr>
              <a:t>And being found in human</a:t>
            </a:r>
            <a:br>
              <a:rPr lang="en-US" sz="2100" i="1" dirty="0" smtClean="0">
                <a:solidFill>
                  <a:srgbClr val="000000"/>
                </a:solidFill>
                <a:latin typeface="Candara"/>
                <a:cs typeface="Candara"/>
              </a:rPr>
            </a:br>
            <a:r>
              <a:rPr lang="en-US" sz="2100" i="1" dirty="0" smtClean="0">
                <a:solidFill>
                  <a:srgbClr val="000000"/>
                </a:solidFill>
                <a:latin typeface="Candara"/>
                <a:cs typeface="Candara"/>
              </a:rPr>
              <a:t> form, he humbled himself by becoming obedient to the point of death, even death on a cross. </a:t>
            </a:r>
            <a:r>
              <a:rPr lang="en-US" sz="2100" i="1" baseline="30000" dirty="0" smtClean="0">
                <a:solidFill>
                  <a:srgbClr val="000000"/>
                </a:solidFill>
                <a:latin typeface="Candara"/>
                <a:cs typeface="Candara"/>
              </a:rPr>
              <a:t>9</a:t>
            </a:r>
            <a:r>
              <a:rPr lang="en-US" sz="2100" i="1" dirty="0" smtClean="0">
                <a:solidFill>
                  <a:srgbClr val="000000"/>
                </a:solidFill>
                <a:latin typeface="Candara"/>
                <a:cs typeface="Candara"/>
              </a:rPr>
              <a:t> Therefore God has highly exalted him and bestowed on him the name that is above every name, </a:t>
            </a:r>
            <a:r>
              <a:rPr lang="en-US" sz="2100" i="1" baseline="30000" dirty="0" smtClean="0">
                <a:solidFill>
                  <a:srgbClr val="000000"/>
                </a:solidFill>
                <a:latin typeface="Candara"/>
                <a:cs typeface="Candara"/>
              </a:rPr>
              <a:t>10</a:t>
            </a:r>
            <a:r>
              <a:rPr lang="en-US" sz="2100" i="1" dirty="0" smtClean="0">
                <a:solidFill>
                  <a:srgbClr val="000000"/>
                </a:solidFill>
                <a:latin typeface="Candara"/>
                <a:cs typeface="Candara"/>
              </a:rPr>
              <a:t> so that at the name of Jesus every knee should bow, in heaven and on earth and under the earth, </a:t>
            </a:r>
            <a:r>
              <a:rPr lang="en-US" sz="2100" i="1" baseline="30000" dirty="0" smtClean="0">
                <a:solidFill>
                  <a:srgbClr val="000000"/>
                </a:solidFill>
                <a:latin typeface="Candara"/>
                <a:cs typeface="Candara"/>
              </a:rPr>
              <a:t>11</a:t>
            </a:r>
            <a:r>
              <a:rPr lang="en-US" sz="2100" i="1" dirty="0" smtClean="0">
                <a:solidFill>
                  <a:srgbClr val="000000"/>
                </a:solidFill>
                <a:latin typeface="Candara"/>
                <a:cs typeface="Candara"/>
              </a:rPr>
              <a:t> and every tongue confess that Jesus Christ </a:t>
            </a:r>
            <a:r>
              <a:rPr lang="en-US" sz="2100" i="1" dirty="0">
                <a:solidFill>
                  <a:srgbClr val="000000"/>
                </a:solidFill>
                <a:latin typeface="Candara"/>
                <a:cs typeface="Candara"/>
              </a:rPr>
              <a:t>is Lord, to the glory of God the Father. </a:t>
            </a:r>
            <a:endParaRPr lang="en-US" sz="2100" b="1" kern="1200" dirty="0">
              <a:solidFill>
                <a:prstClr val="black"/>
              </a:solidFill>
              <a:latin typeface="Candara" charset="0"/>
              <a:ea typeface="ＭＳ Ｐゴシック" charset="0"/>
              <a:cs typeface="Candara" charset="0"/>
            </a:endParaRPr>
          </a:p>
          <a:p>
            <a:pPr marL="914400" lvl="1" indent="-455613" defTabSz="457200">
              <a:spcBef>
                <a:spcPts val="0"/>
              </a:spcBef>
              <a:buFont typeface="Wingdings" charset="0"/>
              <a:buChar char="Ø"/>
              <a:defRPr/>
            </a:pPr>
            <a:endParaRPr lang="en-US" sz="2200" kern="1200" dirty="0">
              <a:solidFill>
                <a:prstClr val="black"/>
              </a:solidFill>
              <a:latin typeface="Candara" charset="0"/>
              <a:ea typeface="ＭＳ Ｐゴシック" charset="0"/>
              <a:cs typeface="Candara" charset="0"/>
            </a:endParaRPr>
          </a:p>
          <a:p>
            <a:pPr marL="0" indent="0" algn="ctr">
              <a:spcBef>
                <a:spcPts val="0"/>
              </a:spcBef>
              <a:buNone/>
            </a:pPr>
            <a:r>
              <a:rPr lang="en-US" sz="2200" i="1" dirty="0">
                <a:latin typeface="Candara"/>
                <a:cs typeface="Candara"/>
              </a:rPr>
              <a:t> </a:t>
            </a:r>
          </a:p>
        </p:txBody>
      </p:sp>
      <p:sp>
        <p:nvSpPr>
          <p:cNvPr id="5" name="Rectangle 2"/>
          <p:cNvSpPr>
            <a:spLocks noGrp="1" noChangeArrowheads="1"/>
          </p:cNvSpPr>
          <p:nvPr>
            <p:ph type="title"/>
          </p:nvPr>
        </p:nvSpPr>
        <p:spPr>
          <a:xfrm>
            <a:off x="228600" y="457200"/>
            <a:ext cx="8686799" cy="606778"/>
          </a:xfrm>
        </p:spPr>
        <p:txBody>
          <a:bodyPr/>
          <a:lstStyle/>
          <a:p>
            <a:r>
              <a:rPr lang="en-US" sz="2800" b="1" dirty="0">
                <a:latin typeface="Candara" charset="0"/>
                <a:ea typeface="MS PGothic" charset="0"/>
                <a:cs typeface="Arial" charset="0"/>
              </a:rPr>
              <a:t>HOW SHOULD CHRISTMAS IMPACT THE WAY WE LIVE?</a:t>
            </a:r>
          </a:p>
        </p:txBody>
      </p:sp>
    </p:spTree>
    <p:extLst>
      <p:ext uri="{BB962C8B-B14F-4D97-AF65-F5344CB8AC3E}">
        <p14:creationId xmlns:p14="http://schemas.microsoft.com/office/powerpoint/2010/main" val="18046500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228600" y="457200"/>
            <a:ext cx="8686799" cy="609600"/>
          </a:xfrm>
        </p:spPr>
        <p:txBody>
          <a:bodyPr/>
          <a:lstStyle/>
          <a:p>
            <a:r>
              <a:rPr lang="en-US" sz="2800" b="1" dirty="0">
                <a:latin typeface="Candara" charset="0"/>
                <a:ea typeface="MS PGothic" charset="0"/>
                <a:cs typeface="Arial" charset="0"/>
              </a:rPr>
              <a:t>HOW SHOULD CHRISTMAS IMPACT THE WAY WE LIVE?</a:t>
            </a:r>
          </a:p>
        </p:txBody>
      </p:sp>
      <p:sp>
        <p:nvSpPr>
          <p:cNvPr id="27651" name="Rectangle 3"/>
          <p:cNvSpPr>
            <a:spLocks noGrp="1" noChangeArrowheads="1"/>
          </p:cNvSpPr>
          <p:nvPr>
            <p:ph type="body" idx="1"/>
          </p:nvPr>
        </p:nvSpPr>
        <p:spPr>
          <a:xfrm>
            <a:off x="160286" y="1143000"/>
            <a:ext cx="8941381" cy="5715000"/>
          </a:xfrm>
        </p:spPr>
        <p:txBody>
          <a:bodyPr/>
          <a:lstStyle/>
          <a:p>
            <a:pPr marL="461963" indent="-461963">
              <a:buNone/>
              <a:defRPr/>
            </a:pPr>
            <a:r>
              <a:rPr lang="en-US" sz="2400" b="1" dirty="0" smtClean="0">
                <a:latin typeface="Candara" charset="0"/>
                <a:ea typeface="MS PGothic" charset="0"/>
                <a:cs typeface="Arial" charset="0"/>
              </a:rPr>
              <a:t>3)   Christmas </a:t>
            </a:r>
            <a:r>
              <a:rPr lang="en-US" sz="2400" b="1" dirty="0">
                <a:latin typeface="Candara" charset="0"/>
                <a:ea typeface="MS PGothic" charset="0"/>
                <a:cs typeface="Arial" charset="0"/>
              </a:rPr>
              <a:t>reminds we </a:t>
            </a:r>
            <a:r>
              <a:rPr lang="en-US" sz="2400" b="1" dirty="0" smtClean="0">
                <a:latin typeface="Candara" charset="0"/>
                <a:ea typeface="MS PGothic" charset="0"/>
                <a:cs typeface="Arial" charset="0"/>
              </a:rPr>
              <a:t>that </a:t>
            </a:r>
            <a:r>
              <a:rPr lang="en-US" sz="2400" b="1" dirty="0">
                <a:solidFill>
                  <a:srgbClr val="FF0000"/>
                </a:solidFill>
                <a:latin typeface="Candara" charset="0"/>
                <a:ea typeface="MS PGothic" charset="0"/>
                <a:cs typeface="Arial" charset="0"/>
              </a:rPr>
              <a:t>Jesus left us his example to follow in how to live </a:t>
            </a:r>
            <a:r>
              <a:rPr lang="en-US" sz="2400" b="1" dirty="0" smtClean="0">
                <a:solidFill>
                  <a:srgbClr val="FF0000"/>
                </a:solidFill>
                <a:latin typeface="Candara" charset="0"/>
                <a:ea typeface="MS PGothic" charset="0"/>
                <a:cs typeface="Arial" charset="0"/>
              </a:rPr>
              <a:t>life.</a:t>
            </a:r>
            <a:r>
              <a:rPr lang="en-US" sz="2400" b="1" dirty="0">
                <a:solidFill>
                  <a:srgbClr val="FF0000"/>
                </a:solidFill>
                <a:latin typeface="Candara" charset="0"/>
                <a:ea typeface="MS PGothic" charset="0"/>
                <a:cs typeface="Arial" charset="0"/>
              </a:rPr>
              <a:t> </a:t>
            </a:r>
            <a:endParaRPr lang="en-US" sz="2400" b="1" dirty="0" smtClean="0">
              <a:solidFill>
                <a:srgbClr val="FF0000"/>
              </a:solidFill>
              <a:latin typeface="Candara" charset="0"/>
              <a:ea typeface="MS PGothic" charset="0"/>
              <a:cs typeface="Arial" charset="0"/>
            </a:endParaRPr>
          </a:p>
          <a:p>
            <a:pPr marL="461963" indent="-461963">
              <a:buNone/>
              <a:defRPr/>
            </a:pPr>
            <a:endParaRPr lang="en-US" sz="800" i="1" u="sng" dirty="0" smtClean="0">
              <a:solidFill>
                <a:srgbClr val="FF0000"/>
              </a:solidFill>
              <a:latin typeface="Candara" charset="0"/>
              <a:ea typeface="MS PGothic" charset="0"/>
              <a:cs typeface="Candara" charset="0"/>
            </a:endParaRPr>
          </a:p>
          <a:p>
            <a:pPr marL="914400" lvl="1" indent="-455613" defTabSz="457200">
              <a:spcBef>
                <a:spcPts val="0"/>
              </a:spcBef>
              <a:buFont typeface="Wingdings" charset="0"/>
              <a:buChar char="Ø"/>
              <a:defRPr/>
            </a:pPr>
            <a:r>
              <a:rPr lang="en-US" sz="2300" b="1" kern="1200" dirty="0" smtClean="0">
                <a:solidFill>
                  <a:prstClr val="black"/>
                </a:solidFill>
                <a:latin typeface="Candara" charset="0"/>
                <a:ea typeface="ＭＳ Ｐゴシック" charset="0"/>
                <a:cs typeface="Candara" charset="0"/>
              </a:rPr>
              <a:t>He was a servant leader (Matt. 20:25-28). </a:t>
            </a:r>
          </a:p>
          <a:p>
            <a:pPr marL="458787" lvl="1" indent="0" defTabSz="457200">
              <a:spcBef>
                <a:spcPts val="0"/>
              </a:spcBef>
              <a:buNone/>
              <a:defRPr/>
            </a:pPr>
            <a:endParaRPr lang="en-US" sz="800" b="1" kern="1200" dirty="0" smtClean="0">
              <a:solidFill>
                <a:prstClr val="black"/>
              </a:solidFill>
              <a:latin typeface="Candara" charset="0"/>
              <a:ea typeface="ＭＳ Ｐゴシック" charset="0"/>
              <a:cs typeface="Candara" charset="0"/>
            </a:endParaRPr>
          </a:p>
          <a:p>
            <a:pPr marL="858837" lvl="2" indent="0" defTabSz="403225">
              <a:spcBef>
                <a:spcPts val="0"/>
              </a:spcBef>
              <a:buNone/>
              <a:defRPr/>
            </a:pPr>
            <a:r>
              <a:rPr lang="en-US" sz="1300" i="1" dirty="0">
                <a:solidFill>
                  <a:srgbClr val="000000"/>
                </a:solidFill>
                <a:latin typeface="Candara"/>
                <a:cs typeface="Candara"/>
              </a:rPr>
              <a:t> </a:t>
            </a:r>
            <a:r>
              <a:rPr lang="en-US" sz="2100" i="1" baseline="30000" dirty="0" smtClean="0">
                <a:solidFill>
                  <a:srgbClr val="000000"/>
                </a:solidFill>
                <a:latin typeface="Candara"/>
                <a:cs typeface="Candara"/>
              </a:rPr>
              <a:t>25</a:t>
            </a:r>
            <a:r>
              <a:rPr lang="en-US" sz="2100" i="1" dirty="0">
                <a:solidFill>
                  <a:srgbClr val="000000"/>
                </a:solidFill>
                <a:latin typeface="Candara"/>
                <a:cs typeface="Candara"/>
              </a:rPr>
              <a:t> But Jesus called them to him and said, “You know that the rulers of the Gentiles lord it over them, and their great ones exercise authority over them. </a:t>
            </a:r>
            <a:r>
              <a:rPr lang="en-US" sz="2100" i="1" baseline="30000" dirty="0">
                <a:solidFill>
                  <a:srgbClr val="000000"/>
                </a:solidFill>
                <a:latin typeface="Candara"/>
                <a:cs typeface="Candara"/>
              </a:rPr>
              <a:t>26</a:t>
            </a:r>
            <a:r>
              <a:rPr lang="en-US" sz="2100" i="1" dirty="0">
                <a:solidFill>
                  <a:srgbClr val="000000"/>
                </a:solidFill>
                <a:latin typeface="Candara"/>
                <a:cs typeface="Candara"/>
              </a:rPr>
              <a:t> It shall not be so among you. But whoever would be great among you must be your servant, </a:t>
            </a:r>
            <a:r>
              <a:rPr lang="en-US" sz="2100" i="1" baseline="30000" dirty="0">
                <a:solidFill>
                  <a:srgbClr val="000000"/>
                </a:solidFill>
                <a:latin typeface="Candara"/>
                <a:cs typeface="Candara"/>
              </a:rPr>
              <a:t>27</a:t>
            </a:r>
            <a:r>
              <a:rPr lang="en-US" sz="2100" i="1" dirty="0">
                <a:solidFill>
                  <a:srgbClr val="000000"/>
                </a:solidFill>
                <a:latin typeface="Candara"/>
                <a:cs typeface="Candara"/>
              </a:rPr>
              <a:t> and whoever would be first among you must be your slave, </a:t>
            </a:r>
            <a:r>
              <a:rPr lang="en-US" sz="2100" i="1" baseline="30000" dirty="0">
                <a:solidFill>
                  <a:srgbClr val="000000"/>
                </a:solidFill>
                <a:latin typeface="Candara"/>
                <a:cs typeface="Candara"/>
              </a:rPr>
              <a:t>28</a:t>
            </a:r>
            <a:r>
              <a:rPr lang="en-US" sz="2100" i="1" dirty="0">
                <a:solidFill>
                  <a:srgbClr val="000000"/>
                </a:solidFill>
                <a:latin typeface="Candara"/>
                <a:cs typeface="Candara"/>
              </a:rPr>
              <a:t> even as the Son of Man came not to be </a:t>
            </a:r>
            <a:r>
              <a:rPr lang="en-US" sz="2100" i="1" dirty="0" smtClean="0">
                <a:solidFill>
                  <a:srgbClr val="000000"/>
                </a:solidFill>
                <a:latin typeface="Candara"/>
                <a:cs typeface="Candara"/>
              </a:rPr>
              <a:t>served </a:t>
            </a:r>
            <a:r>
              <a:rPr lang="en-US" sz="2100" i="1" dirty="0">
                <a:solidFill>
                  <a:srgbClr val="000000"/>
                </a:solidFill>
                <a:latin typeface="Candara"/>
                <a:cs typeface="Candara"/>
              </a:rPr>
              <a:t>but to serve, and to give his life as a ransom for many.”</a:t>
            </a:r>
          </a:p>
          <a:p>
            <a:pPr marL="458787" lvl="1" indent="0" defTabSz="457200">
              <a:spcBef>
                <a:spcPts val="0"/>
              </a:spcBef>
              <a:buNone/>
              <a:defRPr/>
            </a:pPr>
            <a:endParaRPr lang="en-US" sz="800" kern="1200" dirty="0">
              <a:solidFill>
                <a:prstClr val="black"/>
              </a:solidFill>
              <a:latin typeface="Candara" charset="0"/>
              <a:ea typeface="ＭＳ Ｐゴシック" charset="0"/>
              <a:cs typeface="Candara" charset="0"/>
            </a:endParaRPr>
          </a:p>
          <a:p>
            <a:pPr marL="914400" lvl="1" indent="-455613" defTabSz="457200">
              <a:spcBef>
                <a:spcPts val="0"/>
              </a:spcBef>
              <a:buFont typeface="Wingdings" charset="0"/>
              <a:buChar char="Ø"/>
              <a:defRPr/>
            </a:pPr>
            <a:r>
              <a:rPr lang="en-US" sz="2300" b="1" kern="1200" dirty="0" smtClean="0">
                <a:solidFill>
                  <a:prstClr val="black"/>
                </a:solidFill>
                <a:latin typeface="Candara" charset="0"/>
                <a:ea typeface="ＭＳ Ｐゴシック" charset="0"/>
                <a:cs typeface="Candara" charset="0"/>
              </a:rPr>
              <a:t>He </a:t>
            </a:r>
            <a:r>
              <a:rPr lang="en-US" sz="2300" b="1" kern="1200" dirty="0">
                <a:solidFill>
                  <a:prstClr val="black"/>
                </a:solidFill>
                <a:latin typeface="Candara" charset="0"/>
                <a:ea typeface="ＭＳ Ｐゴシック" charset="0"/>
                <a:cs typeface="Candara" charset="0"/>
              </a:rPr>
              <a:t>was </a:t>
            </a:r>
            <a:r>
              <a:rPr lang="en-US" sz="2300" b="1" kern="1200" dirty="0" smtClean="0">
                <a:solidFill>
                  <a:prstClr val="black"/>
                </a:solidFill>
                <a:latin typeface="Candara" charset="0"/>
                <a:ea typeface="ＭＳ Ｐゴシック" charset="0"/>
                <a:cs typeface="Candara" charset="0"/>
              </a:rPr>
              <a:t>never </a:t>
            </a:r>
            <a:r>
              <a:rPr lang="en-US" sz="2300" b="1" kern="1200" dirty="0">
                <a:solidFill>
                  <a:prstClr val="black"/>
                </a:solidFill>
                <a:latin typeface="Candara" charset="0"/>
                <a:ea typeface="ＭＳ Ｐゴシック" charset="0"/>
                <a:cs typeface="Candara" charset="0"/>
              </a:rPr>
              <a:t>aloof, but fully engaged with people, their cultures and their lives (rubbed life-on-life with people and </a:t>
            </a:r>
            <a:r>
              <a:rPr lang="en-US" sz="2300" b="1" kern="1200" dirty="0" smtClean="0">
                <a:solidFill>
                  <a:prstClr val="black"/>
                </a:solidFill>
                <a:latin typeface="Candara" charset="0"/>
                <a:ea typeface="ＭＳ Ｐゴシック" charset="0"/>
                <a:cs typeface="Candara" charset="0"/>
              </a:rPr>
              <a:t> got </a:t>
            </a:r>
            <a:r>
              <a:rPr lang="en-US" sz="2300" b="1" kern="1200" dirty="0">
                <a:solidFill>
                  <a:prstClr val="black"/>
                </a:solidFill>
                <a:latin typeface="Candara" charset="0"/>
                <a:ea typeface="ＭＳ Ｐゴシック" charset="0"/>
                <a:cs typeface="Candara" charset="0"/>
              </a:rPr>
              <a:t>his hands dirty down at their </a:t>
            </a:r>
            <a:r>
              <a:rPr lang="en-US" sz="2300" b="1" kern="1200" dirty="0" smtClean="0">
                <a:solidFill>
                  <a:prstClr val="black"/>
                </a:solidFill>
                <a:latin typeface="Candara" charset="0"/>
                <a:ea typeface="ＭＳ Ｐゴシック" charset="0"/>
                <a:cs typeface="Candara" charset="0"/>
              </a:rPr>
              <a:t>level).</a:t>
            </a:r>
            <a:endParaRPr lang="en-US" sz="2200" i="1" dirty="0">
              <a:latin typeface="Candara"/>
              <a:cs typeface="Candara"/>
            </a:endParaRPr>
          </a:p>
        </p:txBody>
      </p:sp>
    </p:spTree>
    <p:extLst>
      <p:ext uri="{BB962C8B-B14F-4D97-AF65-F5344CB8AC3E}">
        <p14:creationId xmlns:p14="http://schemas.microsoft.com/office/powerpoint/2010/main" val="14244294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228600" y="457200"/>
            <a:ext cx="8686799" cy="609600"/>
          </a:xfrm>
        </p:spPr>
        <p:txBody>
          <a:bodyPr/>
          <a:lstStyle/>
          <a:p>
            <a:r>
              <a:rPr lang="en-US" sz="2800" b="1" dirty="0">
                <a:latin typeface="Candara" charset="0"/>
                <a:ea typeface="MS PGothic" charset="0"/>
                <a:cs typeface="Arial" charset="0"/>
              </a:rPr>
              <a:t>HOW SHOULD CHRISTMAS IMPACT THE WAY WE LIVE?</a:t>
            </a:r>
          </a:p>
        </p:txBody>
      </p:sp>
      <p:sp>
        <p:nvSpPr>
          <p:cNvPr id="27651" name="Rectangle 3"/>
          <p:cNvSpPr>
            <a:spLocks noGrp="1" noChangeArrowheads="1"/>
          </p:cNvSpPr>
          <p:nvPr>
            <p:ph type="body" idx="1"/>
          </p:nvPr>
        </p:nvSpPr>
        <p:spPr>
          <a:xfrm>
            <a:off x="160286" y="1143000"/>
            <a:ext cx="8941381" cy="5715000"/>
          </a:xfrm>
        </p:spPr>
        <p:txBody>
          <a:bodyPr/>
          <a:lstStyle/>
          <a:p>
            <a:pPr marL="0" indent="0">
              <a:buNone/>
              <a:defRPr/>
            </a:pPr>
            <a:endParaRPr lang="en-US" sz="800" b="1" dirty="0" smtClean="0">
              <a:solidFill>
                <a:srgbClr val="FF0000"/>
              </a:solidFill>
              <a:latin typeface="Candara" charset="0"/>
              <a:ea typeface="MS PGothic" charset="0"/>
              <a:cs typeface="Arial" charset="0"/>
            </a:endParaRPr>
          </a:p>
          <a:p>
            <a:pPr marL="0" indent="0" algn="ctr">
              <a:buNone/>
              <a:defRPr/>
            </a:pPr>
            <a:r>
              <a:rPr lang="en-US" sz="2400" b="1" dirty="0" smtClean="0">
                <a:solidFill>
                  <a:srgbClr val="FF0000"/>
                </a:solidFill>
                <a:latin typeface="Candara" charset="0"/>
                <a:ea typeface="MS PGothic" charset="0"/>
                <a:cs typeface="Arial" charset="0"/>
              </a:rPr>
              <a:t> </a:t>
            </a:r>
            <a:r>
              <a:rPr lang="en-US" sz="2600" b="1" dirty="0" smtClean="0">
                <a:solidFill>
                  <a:srgbClr val="FF0000"/>
                </a:solidFill>
                <a:latin typeface="Candara" charset="0"/>
                <a:ea typeface="MS PGothic" charset="0"/>
                <a:cs typeface="Arial" charset="0"/>
              </a:rPr>
              <a:t>Contemporary Leadership Model</a:t>
            </a:r>
            <a:endParaRPr lang="en-US" sz="2600" b="1" dirty="0">
              <a:solidFill>
                <a:srgbClr val="FF0000"/>
              </a:solidFill>
              <a:latin typeface="Candara" charset="0"/>
              <a:ea typeface="MS PGothic" charset="0"/>
              <a:cs typeface="Arial" charset="0"/>
            </a:endParaRPr>
          </a:p>
        </p:txBody>
      </p:sp>
      <p:sp>
        <p:nvSpPr>
          <p:cNvPr id="2" name="Octagon 1"/>
          <p:cNvSpPr/>
          <p:nvPr/>
        </p:nvSpPr>
        <p:spPr bwMode="auto">
          <a:xfrm>
            <a:off x="4419600" y="2743200"/>
            <a:ext cx="914400" cy="914400"/>
          </a:xfrm>
          <a:prstGeom prst="octagon">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990600" marR="0" indent="-533400" algn="l" defTabSz="914400" rtl="0" eaLnBrk="1" fontAlgn="base" latinLnBrk="0" hangingPunct="1">
              <a:lnSpc>
                <a:spcPct val="90000"/>
              </a:lnSpc>
              <a:spcBef>
                <a:spcPct val="20000"/>
              </a:spcBef>
              <a:spcAft>
                <a:spcPct val="0"/>
              </a:spcAft>
              <a:buClrTx/>
              <a:buSzTx/>
              <a:buFontTx/>
              <a:buNone/>
              <a:tabLst/>
            </a:pPr>
            <a:endParaRPr lang="en-US" dirty="0" smtClean="0">
              <a:latin typeface="Eras Medium ITC" pitchFamily="34" charset="0"/>
              <a:cs typeface="Arial" charset="0"/>
            </a:endParaRPr>
          </a:p>
        </p:txBody>
      </p:sp>
      <p:sp>
        <p:nvSpPr>
          <p:cNvPr id="3" name="Oval 2"/>
          <p:cNvSpPr/>
          <p:nvPr/>
        </p:nvSpPr>
        <p:spPr bwMode="auto">
          <a:xfrm>
            <a:off x="4191000" y="2743200"/>
            <a:ext cx="228600" cy="228600"/>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990600" marR="0" indent="-533400" algn="l" defTabSz="914400" rtl="0" eaLnBrk="1" fontAlgn="base" latinLnBrk="0" hangingPunct="1">
              <a:lnSpc>
                <a:spcPct val="90000"/>
              </a:lnSpc>
              <a:spcBef>
                <a:spcPct val="20000"/>
              </a:spcBef>
              <a:spcAft>
                <a:spcPct val="0"/>
              </a:spcAft>
              <a:buClrTx/>
              <a:buSzTx/>
              <a:buFontTx/>
              <a:buNone/>
              <a:tabLst/>
            </a:pPr>
            <a:endParaRPr kumimoji="0" lang="en-US" sz="2000" b="0" i="1" u="none" strike="noStrike" cap="none" normalizeH="0" baseline="0" smtClean="0">
              <a:ln>
                <a:noFill/>
              </a:ln>
              <a:solidFill>
                <a:schemeClr val="tx1"/>
              </a:solidFill>
              <a:effectLst/>
              <a:latin typeface="Eras Medium ITC" pitchFamily="34" charset="0"/>
              <a:cs typeface="Arial" charset="0"/>
            </a:endParaRPr>
          </a:p>
        </p:txBody>
      </p:sp>
      <p:sp>
        <p:nvSpPr>
          <p:cNvPr id="4" name="Rectangle 3"/>
          <p:cNvSpPr/>
          <p:nvPr/>
        </p:nvSpPr>
        <p:spPr bwMode="auto">
          <a:xfrm>
            <a:off x="762000" y="2514600"/>
            <a:ext cx="533400" cy="4572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990600" marR="0" indent="-533400" algn="l" defTabSz="914400" rtl="0" eaLnBrk="1" fontAlgn="base" latinLnBrk="0" hangingPunct="1">
              <a:lnSpc>
                <a:spcPct val="90000"/>
              </a:lnSpc>
              <a:spcBef>
                <a:spcPct val="20000"/>
              </a:spcBef>
              <a:spcAft>
                <a:spcPct val="0"/>
              </a:spcAft>
              <a:buClrTx/>
              <a:buSzTx/>
              <a:buFontTx/>
              <a:buNone/>
              <a:tabLst/>
            </a:pPr>
            <a:endParaRPr kumimoji="0" lang="en-US" sz="2000" b="0" i="1" u="none" strike="noStrike" cap="none" normalizeH="0" baseline="0" dirty="0" smtClean="0">
              <a:ln>
                <a:noFill/>
              </a:ln>
              <a:solidFill>
                <a:schemeClr val="tx1"/>
              </a:solidFill>
              <a:effectLst/>
              <a:latin typeface="Eras Medium ITC" pitchFamily="34" charset="0"/>
              <a:cs typeface="Arial" charset="0"/>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1981200"/>
            <a:ext cx="8153400" cy="3458355"/>
          </a:xfrm>
          <a:prstGeom prst="rect">
            <a:avLst/>
          </a:prstGeom>
        </p:spPr>
      </p:pic>
    </p:spTree>
    <p:extLst>
      <p:ext uri="{BB962C8B-B14F-4D97-AF65-F5344CB8AC3E}">
        <p14:creationId xmlns:p14="http://schemas.microsoft.com/office/powerpoint/2010/main" val="59379639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228600" y="457200"/>
            <a:ext cx="8686799" cy="609600"/>
          </a:xfrm>
        </p:spPr>
        <p:txBody>
          <a:bodyPr/>
          <a:lstStyle/>
          <a:p>
            <a:r>
              <a:rPr lang="en-US" sz="2800" b="1" dirty="0">
                <a:latin typeface="Candara" charset="0"/>
                <a:ea typeface="MS PGothic" charset="0"/>
                <a:cs typeface="Arial" charset="0"/>
              </a:rPr>
              <a:t>HOW SHOULD CHRISTMAS IMPACT THE WAY WE LIVE?</a:t>
            </a:r>
          </a:p>
        </p:txBody>
      </p:sp>
      <p:sp>
        <p:nvSpPr>
          <p:cNvPr id="27651" name="Rectangle 3"/>
          <p:cNvSpPr>
            <a:spLocks noGrp="1" noChangeArrowheads="1"/>
          </p:cNvSpPr>
          <p:nvPr>
            <p:ph type="body" idx="1"/>
          </p:nvPr>
        </p:nvSpPr>
        <p:spPr>
          <a:xfrm>
            <a:off x="160286" y="1143000"/>
            <a:ext cx="8941381" cy="5715000"/>
          </a:xfrm>
        </p:spPr>
        <p:txBody>
          <a:bodyPr/>
          <a:lstStyle/>
          <a:p>
            <a:pPr marL="0" indent="0">
              <a:buNone/>
              <a:defRPr/>
            </a:pPr>
            <a:endParaRPr lang="en-US" sz="800" b="1" dirty="0" smtClean="0">
              <a:solidFill>
                <a:srgbClr val="FF0000"/>
              </a:solidFill>
              <a:latin typeface="Candara" charset="0"/>
              <a:ea typeface="MS PGothic" charset="0"/>
              <a:cs typeface="Arial" charset="0"/>
            </a:endParaRPr>
          </a:p>
          <a:p>
            <a:pPr marL="0" indent="0" algn="ctr">
              <a:buNone/>
              <a:defRPr/>
            </a:pPr>
            <a:r>
              <a:rPr lang="en-US" sz="2600" b="1" dirty="0" smtClean="0">
                <a:solidFill>
                  <a:srgbClr val="FF0000"/>
                </a:solidFill>
                <a:latin typeface="Candara" charset="0"/>
                <a:ea typeface="MS PGothic" charset="0"/>
                <a:cs typeface="Arial" charset="0"/>
              </a:rPr>
              <a:t>Jesus</a:t>
            </a:r>
            <a:r>
              <a:rPr lang="en-US" sz="2600" b="1" dirty="0" smtClean="0">
                <a:solidFill>
                  <a:srgbClr val="FF0000"/>
                </a:solidFill>
                <a:latin typeface="Candara" charset="0"/>
                <a:ea typeface="MS PGothic" charset="0"/>
                <a:cs typeface="Arial" charset="0"/>
              </a:rPr>
              <a:t>’ Leadership Model</a:t>
            </a:r>
          </a:p>
          <a:p>
            <a:pPr marL="0" indent="0">
              <a:buNone/>
              <a:defRPr/>
            </a:pPr>
            <a:endParaRPr lang="en-US" sz="800" b="1" dirty="0" smtClean="0">
              <a:solidFill>
                <a:srgbClr val="FF0000"/>
              </a:solidFill>
              <a:latin typeface="Candara" charset="0"/>
              <a:ea typeface="MS PGothic" charset="0"/>
              <a:cs typeface="Arial" charset="0"/>
            </a:endParaRPr>
          </a:p>
          <a:p>
            <a:pPr marL="0" indent="0">
              <a:buNone/>
              <a:defRPr/>
            </a:pPr>
            <a:endParaRPr lang="en-US" sz="2400" b="1" dirty="0" smtClean="0">
              <a:solidFill>
                <a:srgbClr val="FF0000"/>
              </a:solidFill>
              <a:latin typeface="Candara" charset="0"/>
              <a:ea typeface="MS PGothic" charset="0"/>
              <a:cs typeface="Arial" charset="0"/>
            </a:endParaRPr>
          </a:p>
        </p:txBody>
      </p:sp>
      <p:sp>
        <p:nvSpPr>
          <p:cNvPr id="2" name="Octagon 1"/>
          <p:cNvSpPr/>
          <p:nvPr/>
        </p:nvSpPr>
        <p:spPr bwMode="auto">
          <a:xfrm>
            <a:off x="4419600" y="2743200"/>
            <a:ext cx="914400" cy="914400"/>
          </a:xfrm>
          <a:prstGeom prst="octagon">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990600" marR="0" indent="-533400" algn="l" defTabSz="914400" rtl="0" eaLnBrk="1" fontAlgn="base" latinLnBrk="0" hangingPunct="1">
              <a:lnSpc>
                <a:spcPct val="90000"/>
              </a:lnSpc>
              <a:spcBef>
                <a:spcPct val="20000"/>
              </a:spcBef>
              <a:spcAft>
                <a:spcPct val="0"/>
              </a:spcAft>
              <a:buClrTx/>
              <a:buSzTx/>
              <a:buFontTx/>
              <a:buNone/>
              <a:tabLst/>
            </a:pPr>
            <a:endParaRPr lang="en-US" dirty="0" smtClean="0">
              <a:latin typeface="Eras Medium ITC" pitchFamily="34" charset="0"/>
              <a:cs typeface="Arial" charset="0"/>
            </a:endParaRPr>
          </a:p>
        </p:txBody>
      </p:sp>
      <p:sp>
        <p:nvSpPr>
          <p:cNvPr id="3" name="Oval 2"/>
          <p:cNvSpPr/>
          <p:nvPr/>
        </p:nvSpPr>
        <p:spPr bwMode="auto">
          <a:xfrm>
            <a:off x="4191000" y="2743200"/>
            <a:ext cx="228600" cy="228600"/>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990600" marR="0" indent="-533400" algn="l" defTabSz="914400" rtl="0" eaLnBrk="1" fontAlgn="base" latinLnBrk="0" hangingPunct="1">
              <a:lnSpc>
                <a:spcPct val="90000"/>
              </a:lnSpc>
              <a:spcBef>
                <a:spcPct val="20000"/>
              </a:spcBef>
              <a:spcAft>
                <a:spcPct val="0"/>
              </a:spcAft>
              <a:buClrTx/>
              <a:buSzTx/>
              <a:buFontTx/>
              <a:buNone/>
              <a:tabLst/>
            </a:pPr>
            <a:endParaRPr kumimoji="0" lang="en-US" sz="2000" b="0" i="1" u="none" strike="noStrike" cap="none" normalizeH="0" baseline="0" smtClean="0">
              <a:ln>
                <a:noFill/>
              </a:ln>
              <a:solidFill>
                <a:schemeClr val="tx1"/>
              </a:solidFill>
              <a:effectLst/>
              <a:latin typeface="Eras Medium ITC" pitchFamily="34" charset="0"/>
              <a:cs typeface="Arial" charset="0"/>
            </a:endParaRPr>
          </a:p>
        </p:txBody>
      </p:sp>
      <p:sp>
        <p:nvSpPr>
          <p:cNvPr id="4" name="Rectangle 3"/>
          <p:cNvSpPr/>
          <p:nvPr/>
        </p:nvSpPr>
        <p:spPr bwMode="auto">
          <a:xfrm>
            <a:off x="762000" y="2514600"/>
            <a:ext cx="533400" cy="4572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990600" marR="0" indent="-533400" algn="l" defTabSz="914400" rtl="0" eaLnBrk="1" fontAlgn="base" latinLnBrk="0" hangingPunct="1">
              <a:lnSpc>
                <a:spcPct val="90000"/>
              </a:lnSpc>
              <a:spcBef>
                <a:spcPct val="20000"/>
              </a:spcBef>
              <a:spcAft>
                <a:spcPct val="0"/>
              </a:spcAft>
              <a:buClrTx/>
              <a:buSzTx/>
              <a:buFontTx/>
              <a:buNone/>
              <a:tabLst/>
            </a:pPr>
            <a:endParaRPr kumimoji="0" lang="en-US" sz="2000" b="0" i="1" u="none" strike="noStrike" cap="none" normalizeH="0" baseline="0" dirty="0" smtClean="0">
              <a:ln>
                <a:noFill/>
              </a:ln>
              <a:solidFill>
                <a:schemeClr val="tx1"/>
              </a:solidFill>
              <a:effectLst/>
              <a:latin typeface="Eras Medium ITC" pitchFamily="34" charset="0"/>
              <a:cs typeface="Arial"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057400"/>
            <a:ext cx="8229600" cy="3049870"/>
          </a:xfrm>
          <a:prstGeom prst="rect">
            <a:avLst/>
          </a:prstGeom>
        </p:spPr>
      </p:pic>
    </p:spTree>
    <p:extLst>
      <p:ext uri="{BB962C8B-B14F-4D97-AF65-F5344CB8AC3E}">
        <p14:creationId xmlns:p14="http://schemas.microsoft.com/office/powerpoint/2010/main" val="92103837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01" name="Rectangle 3"/>
          <p:cNvSpPr>
            <a:spLocks noGrp="1" noChangeArrowheads="1"/>
          </p:cNvSpPr>
          <p:nvPr>
            <p:ph type="body" idx="1"/>
          </p:nvPr>
        </p:nvSpPr>
        <p:spPr>
          <a:xfrm>
            <a:off x="685800" y="381000"/>
            <a:ext cx="8102190" cy="6248400"/>
          </a:xfrm>
        </p:spPr>
        <p:txBody>
          <a:bodyPr/>
          <a:lstStyle/>
          <a:p>
            <a:pPr>
              <a:spcBef>
                <a:spcPct val="0"/>
              </a:spcBef>
            </a:pPr>
            <a:r>
              <a:rPr lang="en-US" sz="2800" dirty="0">
                <a:solidFill>
                  <a:srgbClr val="800000"/>
                </a:solidFill>
                <a:latin typeface="Candara" charset="0"/>
                <a:cs typeface="ＭＳ Ｐゴシック" charset="0"/>
              </a:rPr>
              <a:t>The Servant </a:t>
            </a:r>
            <a:r>
              <a:rPr lang="en-US" sz="2800" dirty="0" smtClean="0">
                <a:solidFill>
                  <a:srgbClr val="800000"/>
                </a:solidFill>
                <a:latin typeface="Candara" charset="0"/>
                <a:cs typeface="ＭＳ Ｐゴシック" charset="0"/>
              </a:rPr>
              <a:t>King</a:t>
            </a:r>
          </a:p>
          <a:p>
            <a:pPr>
              <a:spcBef>
                <a:spcPct val="0"/>
              </a:spcBef>
            </a:pPr>
            <a:r>
              <a:rPr lang="en-US" sz="1800" b="0" i="1" dirty="0">
                <a:solidFill>
                  <a:srgbClr val="800000"/>
                </a:solidFill>
              </a:rPr>
              <a:t>By </a:t>
            </a:r>
            <a:r>
              <a:rPr lang="en-US" sz="1800" b="0" i="1" dirty="0" smtClean="0">
                <a:solidFill>
                  <a:srgbClr val="800000"/>
                </a:solidFill>
              </a:rPr>
              <a:t>Graham </a:t>
            </a:r>
            <a:r>
              <a:rPr lang="en-US" sz="1800" b="0" i="1" dirty="0">
                <a:solidFill>
                  <a:srgbClr val="800000"/>
                </a:solidFill>
              </a:rPr>
              <a:t>Kendrick [1983]</a:t>
            </a:r>
          </a:p>
          <a:p>
            <a:pPr>
              <a:spcBef>
                <a:spcPct val="0"/>
              </a:spcBef>
            </a:pPr>
            <a:endParaRPr lang="en-US" sz="2000" dirty="0" smtClean="0"/>
          </a:p>
          <a:p>
            <a:pPr>
              <a:spcBef>
                <a:spcPts val="0"/>
              </a:spcBef>
            </a:pPr>
            <a:r>
              <a:rPr lang="en-US" dirty="0"/>
              <a:t>From heaven You came, helpless babe</a:t>
            </a:r>
          </a:p>
          <a:p>
            <a:pPr>
              <a:spcBef>
                <a:spcPts val="0"/>
              </a:spcBef>
            </a:pPr>
            <a:r>
              <a:rPr lang="en-US" dirty="0"/>
              <a:t>Entered our world, Your glory veiled</a:t>
            </a:r>
          </a:p>
          <a:p>
            <a:pPr>
              <a:spcBef>
                <a:spcPts val="0"/>
              </a:spcBef>
            </a:pPr>
            <a:r>
              <a:rPr lang="en-US" dirty="0"/>
              <a:t>Not to be served but to serve</a:t>
            </a:r>
          </a:p>
          <a:p>
            <a:pPr>
              <a:spcBef>
                <a:spcPts val="0"/>
              </a:spcBef>
            </a:pPr>
            <a:r>
              <a:rPr lang="en-US" dirty="0"/>
              <a:t>And give Your life that we might </a:t>
            </a:r>
            <a:r>
              <a:rPr lang="en-US" dirty="0" smtClean="0"/>
              <a:t>live</a:t>
            </a:r>
          </a:p>
          <a:p>
            <a:pPr>
              <a:spcBef>
                <a:spcPts val="0"/>
              </a:spcBef>
            </a:pPr>
            <a:endParaRPr lang="en-US" sz="2000" dirty="0"/>
          </a:p>
          <a:p>
            <a:pPr>
              <a:spcBef>
                <a:spcPts val="0"/>
              </a:spcBef>
            </a:pPr>
            <a:r>
              <a:rPr lang="en-US" dirty="0"/>
              <a:t>This is our God, the Servant King;</a:t>
            </a:r>
          </a:p>
          <a:p>
            <a:pPr>
              <a:spcBef>
                <a:spcPts val="0"/>
              </a:spcBef>
            </a:pPr>
            <a:r>
              <a:rPr lang="en-US" dirty="0"/>
              <a:t>He calls us now to follow Him</a:t>
            </a:r>
          </a:p>
          <a:p>
            <a:pPr>
              <a:spcBef>
                <a:spcPts val="0"/>
              </a:spcBef>
            </a:pPr>
            <a:r>
              <a:rPr lang="en-US" dirty="0"/>
              <a:t>To bring our lives as a daily offering</a:t>
            </a:r>
          </a:p>
          <a:p>
            <a:pPr>
              <a:spcBef>
                <a:spcPts val="0"/>
              </a:spcBef>
            </a:pPr>
            <a:r>
              <a:rPr lang="en-US" dirty="0"/>
              <a:t>Of worship to the Servant King.</a:t>
            </a:r>
          </a:p>
          <a:p>
            <a:pPr>
              <a:spcBef>
                <a:spcPts val="0"/>
              </a:spcBef>
            </a:pPr>
            <a:endParaRPr lang="en-US" sz="2000" dirty="0" smtClean="0"/>
          </a:p>
          <a:p>
            <a:pPr>
              <a:spcBef>
                <a:spcPts val="0"/>
              </a:spcBef>
            </a:pPr>
            <a:r>
              <a:rPr lang="en-US" dirty="0" smtClean="0"/>
              <a:t>There </a:t>
            </a:r>
            <a:r>
              <a:rPr lang="en-US" dirty="0"/>
              <a:t>in the garden of </a:t>
            </a:r>
            <a:r>
              <a:rPr lang="en-US" dirty="0" smtClean="0"/>
              <a:t>tears</a:t>
            </a:r>
            <a:endParaRPr lang="en-US" dirty="0"/>
          </a:p>
          <a:p>
            <a:pPr>
              <a:spcBef>
                <a:spcPts val="0"/>
              </a:spcBef>
            </a:pPr>
            <a:r>
              <a:rPr lang="en-US" dirty="0"/>
              <a:t>My heavy load He chose to bear;</a:t>
            </a:r>
          </a:p>
          <a:p>
            <a:pPr>
              <a:spcBef>
                <a:spcPts val="0"/>
              </a:spcBef>
            </a:pPr>
            <a:r>
              <a:rPr lang="en-US" dirty="0"/>
              <a:t>His heart with sorrow was torn,</a:t>
            </a:r>
          </a:p>
          <a:p>
            <a:pPr>
              <a:spcBef>
                <a:spcPts val="0"/>
              </a:spcBef>
            </a:pPr>
            <a:r>
              <a:rPr lang="en-US" dirty="0"/>
              <a:t>Yet not my will, but Yours he said.</a:t>
            </a:r>
          </a:p>
          <a:p>
            <a:pPr algn="r">
              <a:spcBef>
                <a:spcPct val="0"/>
              </a:spcBef>
            </a:pPr>
            <a:r>
              <a:rPr lang="en-US" dirty="0" smtClean="0"/>
              <a:t> </a:t>
            </a:r>
            <a:endParaRPr lang="en-US" dirty="0"/>
          </a:p>
        </p:txBody>
      </p:sp>
    </p:spTree>
    <p:extLst>
      <p:ext uri="{BB962C8B-B14F-4D97-AF65-F5344CB8AC3E}">
        <p14:creationId xmlns:p14="http://schemas.microsoft.com/office/powerpoint/2010/main" val="185352355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01" name="Rectangle 3"/>
          <p:cNvSpPr>
            <a:spLocks noGrp="1" noChangeArrowheads="1"/>
          </p:cNvSpPr>
          <p:nvPr>
            <p:ph type="body" idx="1"/>
          </p:nvPr>
        </p:nvSpPr>
        <p:spPr>
          <a:xfrm>
            <a:off x="685800" y="381000"/>
            <a:ext cx="8102190" cy="6248400"/>
          </a:xfrm>
        </p:spPr>
        <p:txBody>
          <a:bodyPr/>
          <a:lstStyle/>
          <a:p>
            <a:pPr>
              <a:spcBef>
                <a:spcPct val="0"/>
              </a:spcBef>
            </a:pPr>
            <a:r>
              <a:rPr lang="en-US" sz="2800" dirty="0">
                <a:solidFill>
                  <a:srgbClr val="800000"/>
                </a:solidFill>
                <a:latin typeface="Candara" charset="0"/>
                <a:cs typeface="ＭＳ Ｐゴシック" charset="0"/>
              </a:rPr>
              <a:t>The Servant </a:t>
            </a:r>
            <a:r>
              <a:rPr lang="en-US" sz="2800" dirty="0" smtClean="0">
                <a:solidFill>
                  <a:srgbClr val="800000"/>
                </a:solidFill>
                <a:latin typeface="Candara" charset="0"/>
                <a:cs typeface="ＭＳ Ｐゴシック" charset="0"/>
              </a:rPr>
              <a:t>King</a:t>
            </a:r>
          </a:p>
          <a:p>
            <a:pPr>
              <a:spcBef>
                <a:spcPct val="0"/>
              </a:spcBef>
            </a:pPr>
            <a:r>
              <a:rPr lang="en-US" sz="1800" b="0" i="1" dirty="0">
                <a:solidFill>
                  <a:srgbClr val="800000"/>
                </a:solidFill>
              </a:rPr>
              <a:t>By </a:t>
            </a:r>
            <a:r>
              <a:rPr lang="en-US" sz="1800" b="0" i="1" dirty="0" smtClean="0">
                <a:solidFill>
                  <a:srgbClr val="800000"/>
                </a:solidFill>
              </a:rPr>
              <a:t>Graham </a:t>
            </a:r>
            <a:r>
              <a:rPr lang="en-US" sz="1800" b="0" i="1" dirty="0">
                <a:solidFill>
                  <a:srgbClr val="800000"/>
                </a:solidFill>
              </a:rPr>
              <a:t>Kendrick [1983]</a:t>
            </a:r>
          </a:p>
          <a:p>
            <a:pPr>
              <a:spcBef>
                <a:spcPct val="0"/>
              </a:spcBef>
            </a:pPr>
            <a:endParaRPr lang="en-US" sz="2000" dirty="0" smtClean="0"/>
          </a:p>
          <a:p>
            <a:pPr>
              <a:spcBef>
                <a:spcPts val="0"/>
              </a:spcBef>
            </a:pPr>
            <a:r>
              <a:rPr lang="en-US" dirty="0"/>
              <a:t>Come see His hands and his </a:t>
            </a:r>
            <a:r>
              <a:rPr lang="en-US" dirty="0" smtClean="0"/>
              <a:t>feet</a:t>
            </a:r>
            <a:endParaRPr lang="en-US" dirty="0"/>
          </a:p>
          <a:p>
            <a:pPr>
              <a:spcBef>
                <a:spcPts val="0"/>
              </a:spcBef>
            </a:pPr>
            <a:r>
              <a:rPr lang="en-US" dirty="0"/>
              <a:t>The scars that speak of sacrifice</a:t>
            </a:r>
          </a:p>
          <a:p>
            <a:pPr>
              <a:spcBef>
                <a:spcPts val="0"/>
              </a:spcBef>
            </a:pPr>
            <a:r>
              <a:rPr lang="en-US" dirty="0"/>
              <a:t>Hands that flung stars into space</a:t>
            </a:r>
          </a:p>
          <a:p>
            <a:pPr>
              <a:spcBef>
                <a:spcPts val="0"/>
              </a:spcBef>
            </a:pPr>
            <a:r>
              <a:rPr lang="en-US" dirty="0"/>
              <a:t>To cruel nails </a:t>
            </a:r>
            <a:r>
              <a:rPr lang="en-US" dirty="0" smtClean="0"/>
              <a:t>surrendered</a:t>
            </a:r>
          </a:p>
          <a:p>
            <a:pPr>
              <a:spcBef>
                <a:spcPts val="0"/>
              </a:spcBef>
            </a:pPr>
            <a:endParaRPr lang="en-US" sz="2000" dirty="0"/>
          </a:p>
          <a:p>
            <a:pPr>
              <a:spcBef>
                <a:spcPts val="0"/>
              </a:spcBef>
            </a:pPr>
            <a:r>
              <a:rPr lang="en-US" dirty="0"/>
              <a:t>So let us learn now to serve,</a:t>
            </a:r>
          </a:p>
          <a:p>
            <a:pPr>
              <a:spcBef>
                <a:spcPts val="0"/>
              </a:spcBef>
            </a:pPr>
            <a:r>
              <a:rPr lang="en-US" dirty="0"/>
              <a:t>And in our lives enthrone Him</a:t>
            </a:r>
          </a:p>
          <a:p>
            <a:pPr>
              <a:spcBef>
                <a:spcPts val="0"/>
              </a:spcBef>
            </a:pPr>
            <a:r>
              <a:rPr lang="en-US" dirty="0"/>
              <a:t>Each other's needs to prefer</a:t>
            </a:r>
          </a:p>
          <a:p>
            <a:pPr>
              <a:spcBef>
                <a:spcPts val="0"/>
              </a:spcBef>
            </a:pPr>
            <a:r>
              <a:rPr lang="en-US" dirty="0"/>
              <a:t>For it is Christ we're serving </a:t>
            </a:r>
            <a:endParaRPr lang="en-US" dirty="0" smtClean="0"/>
          </a:p>
          <a:p>
            <a:pPr>
              <a:spcBef>
                <a:spcPts val="0"/>
              </a:spcBef>
            </a:pPr>
            <a:endParaRPr lang="en-US" sz="2000" dirty="0"/>
          </a:p>
          <a:p>
            <a:pPr lvl="0">
              <a:spcBef>
                <a:spcPts val="0"/>
              </a:spcBef>
            </a:pPr>
            <a:r>
              <a:rPr lang="en-US" dirty="0">
                <a:solidFill>
                  <a:prstClr val="black"/>
                </a:solidFill>
              </a:rPr>
              <a:t>This is our God, the Servant King;</a:t>
            </a:r>
          </a:p>
          <a:p>
            <a:pPr lvl="0">
              <a:spcBef>
                <a:spcPts val="0"/>
              </a:spcBef>
            </a:pPr>
            <a:r>
              <a:rPr lang="en-US" dirty="0">
                <a:solidFill>
                  <a:prstClr val="black"/>
                </a:solidFill>
              </a:rPr>
              <a:t>He calls us now to follow Him</a:t>
            </a:r>
          </a:p>
          <a:p>
            <a:pPr lvl="0">
              <a:spcBef>
                <a:spcPts val="0"/>
              </a:spcBef>
            </a:pPr>
            <a:r>
              <a:rPr lang="en-US" dirty="0">
                <a:solidFill>
                  <a:prstClr val="black"/>
                </a:solidFill>
              </a:rPr>
              <a:t>To bring our lives as a daily offering</a:t>
            </a:r>
          </a:p>
          <a:p>
            <a:pPr lvl="0">
              <a:spcBef>
                <a:spcPts val="0"/>
              </a:spcBef>
            </a:pPr>
            <a:r>
              <a:rPr lang="en-US" dirty="0">
                <a:solidFill>
                  <a:prstClr val="black"/>
                </a:solidFill>
              </a:rPr>
              <a:t>Of worship to the Servant King</a:t>
            </a:r>
            <a:endParaRPr lang="en-US" sz="2000" dirty="0"/>
          </a:p>
          <a:p>
            <a:pPr algn="r">
              <a:spcBef>
                <a:spcPct val="0"/>
              </a:spcBef>
            </a:pPr>
            <a:r>
              <a:rPr lang="en-US" dirty="0" smtClean="0"/>
              <a:t> </a:t>
            </a:r>
            <a:endParaRPr lang="en-US" dirty="0"/>
          </a:p>
        </p:txBody>
      </p:sp>
      <p:sp>
        <p:nvSpPr>
          <p:cNvPr id="2" name="TextBox 1"/>
          <p:cNvSpPr txBox="1"/>
          <p:nvPr/>
        </p:nvSpPr>
        <p:spPr>
          <a:xfrm>
            <a:off x="6858000" y="7323667"/>
            <a:ext cx="184666" cy="400110"/>
          </a:xfrm>
          <a:prstGeom prst="rect">
            <a:avLst/>
          </a:prstGeom>
          <a:noFill/>
        </p:spPr>
        <p:txBody>
          <a:bodyPr wrap="none" rtlCol="0">
            <a:spAutoFit/>
          </a:bodyPr>
          <a:lstStyle/>
          <a:p>
            <a:endParaRPr lang="en-US" dirty="0">
              <a:solidFill>
                <a:prstClr val="black"/>
              </a:solidFill>
            </a:endParaRPr>
          </a:p>
        </p:txBody>
      </p:sp>
    </p:spTree>
    <p:extLst>
      <p:ext uri="{BB962C8B-B14F-4D97-AF65-F5344CB8AC3E}">
        <p14:creationId xmlns:p14="http://schemas.microsoft.com/office/powerpoint/2010/main" val="422000970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01" name="Rectangle 3"/>
          <p:cNvSpPr>
            <a:spLocks noGrp="1" noChangeArrowheads="1"/>
          </p:cNvSpPr>
          <p:nvPr>
            <p:ph type="body" idx="1"/>
          </p:nvPr>
        </p:nvSpPr>
        <p:spPr>
          <a:xfrm>
            <a:off x="0" y="152400"/>
            <a:ext cx="9144000" cy="6705600"/>
          </a:xfrm>
        </p:spPr>
        <p:txBody>
          <a:bodyPr/>
          <a:lstStyle/>
          <a:p>
            <a:pPr algn="ctr">
              <a:spcBef>
                <a:spcPts val="0"/>
              </a:spcBef>
            </a:pPr>
            <a:r>
              <a:rPr lang="en-US" dirty="0"/>
              <a:t> </a:t>
            </a:r>
          </a:p>
          <a:p>
            <a:pPr algn="r">
              <a:spcBef>
                <a:spcPct val="0"/>
              </a:spcBef>
            </a:pPr>
            <a:r>
              <a:rPr lang="en-US" dirty="0" smtClean="0"/>
              <a:t> </a:t>
            </a:r>
            <a:endParaRPr lang="en-US" dirty="0"/>
          </a:p>
        </p:txBody>
      </p:sp>
      <p:sp>
        <p:nvSpPr>
          <p:cNvPr id="2" name="TextBox 1"/>
          <p:cNvSpPr txBox="1"/>
          <p:nvPr/>
        </p:nvSpPr>
        <p:spPr>
          <a:xfrm>
            <a:off x="6858000" y="7323667"/>
            <a:ext cx="184666" cy="400110"/>
          </a:xfrm>
          <a:prstGeom prst="rect">
            <a:avLst/>
          </a:prstGeom>
          <a:noFill/>
        </p:spPr>
        <p:txBody>
          <a:bodyPr wrap="none" rtlCol="0">
            <a:spAutoFit/>
          </a:bodyPr>
          <a:lstStyle/>
          <a:p>
            <a:endParaRPr lang="en-US" dirty="0">
              <a:solidFill>
                <a:prstClr val="black"/>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7391" y="1868174"/>
            <a:ext cx="3365659" cy="2819400"/>
          </a:xfrm>
          <a:prstGeom prst="rect">
            <a:avLst/>
          </a:prstGeom>
          <a:ln>
            <a:solidFill>
              <a:schemeClr val="bg1"/>
            </a:solidFill>
          </a:ln>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86450" y="4920407"/>
            <a:ext cx="3276600" cy="1925941"/>
          </a:xfrm>
          <a:prstGeom prst="rect">
            <a:avLst/>
          </a:prstGeom>
          <a:ln>
            <a:solidFill>
              <a:schemeClr val="bg1"/>
            </a:solidFill>
          </a:ln>
        </p:spPr>
      </p:pic>
    </p:spTree>
    <p:extLst>
      <p:ext uri="{BB962C8B-B14F-4D97-AF65-F5344CB8AC3E}">
        <p14:creationId xmlns:p14="http://schemas.microsoft.com/office/powerpoint/2010/main" val="73194853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228600" y="457200"/>
            <a:ext cx="8686800" cy="685800"/>
          </a:xfrm>
        </p:spPr>
        <p:txBody>
          <a:bodyPr/>
          <a:lstStyle/>
          <a:p>
            <a:r>
              <a:rPr lang="en-US" sz="2800" b="1" dirty="0" smtClean="0">
                <a:latin typeface="Candara" charset="0"/>
                <a:ea typeface="MS PGothic" charset="0"/>
                <a:cs typeface="Arial" charset="0"/>
              </a:rPr>
              <a:t>RECAP: CHRISTMAS  REMINDS US THAT...</a:t>
            </a:r>
            <a:endParaRPr lang="en-US" sz="2800" b="1" dirty="0">
              <a:latin typeface="Candara" charset="0"/>
              <a:ea typeface="MS PGothic" charset="0"/>
              <a:cs typeface="Arial" charset="0"/>
            </a:endParaRPr>
          </a:p>
        </p:txBody>
      </p:sp>
      <p:sp>
        <p:nvSpPr>
          <p:cNvPr id="27651" name="Rectangle 3"/>
          <p:cNvSpPr>
            <a:spLocks noGrp="1" noChangeArrowheads="1"/>
          </p:cNvSpPr>
          <p:nvPr>
            <p:ph type="body" idx="1"/>
          </p:nvPr>
        </p:nvSpPr>
        <p:spPr>
          <a:xfrm>
            <a:off x="228599" y="1270000"/>
            <a:ext cx="8763001" cy="5588000"/>
          </a:xfrm>
        </p:spPr>
        <p:txBody>
          <a:bodyPr/>
          <a:lstStyle/>
          <a:p>
            <a:pPr marL="457200" indent="-457200">
              <a:spcBef>
                <a:spcPts val="0"/>
              </a:spcBef>
              <a:buFont typeface="+mj-lt"/>
              <a:buAutoNum type="arabicParenR"/>
              <a:defRPr/>
            </a:pPr>
            <a:r>
              <a:rPr lang="en-US" sz="2400" b="1" spc="-10" dirty="0">
                <a:solidFill>
                  <a:srgbClr val="000000"/>
                </a:solidFill>
                <a:latin typeface="Candara" charset="0"/>
                <a:ea typeface="MS PGothic" charset="0"/>
                <a:cs typeface="Arial" charset="0"/>
              </a:rPr>
              <a:t>W</a:t>
            </a:r>
            <a:r>
              <a:rPr lang="en-US" sz="2400" b="1" spc="-10" dirty="0" smtClean="0">
                <a:solidFill>
                  <a:srgbClr val="000000"/>
                </a:solidFill>
                <a:latin typeface="Candara" charset="0"/>
                <a:ea typeface="MS PGothic" charset="0"/>
                <a:cs typeface="Arial" charset="0"/>
              </a:rPr>
              <a:t>e </a:t>
            </a:r>
            <a:r>
              <a:rPr lang="en-US" sz="2400" b="1" spc="-10" dirty="0">
                <a:solidFill>
                  <a:srgbClr val="000000"/>
                </a:solidFill>
                <a:latin typeface="Candara" charset="0"/>
                <a:ea typeface="MS PGothic" charset="0"/>
                <a:cs typeface="Arial" charset="0"/>
              </a:rPr>
              <a:t>are all involved </a:t>
            </a:r>
            <a:r>
              <a:rPr lang="en-US" sz="2400" b="1" spc="-10" dirty="0">
                <a:solidFill>
                  <a:srgbClr val="FF0000"/>
                </a:solidFill>
                <a:latin typeface="Candara" charset="0"/>
                <a:ea typeface="MS PGothic" charset="0"/>
                <a:cs typeface="Arial" charset="0"/>
              </a:rPr>
              <a:t>in a spiritual </a:t>
            </a:r>
            <a:r>
              <a:rPr lang="en-US" sz="2400" b="1" spc="-10" dirty="0" smtClean="0">
                <a:solidFill>
                  <a:srgbClr val="FF0000"/>
                </a:solidFill>
                <a:latin typeface="Candara" charset="0"/>
                <a:ea typeface="MS PGothic" charset="0"/>
                <a:cs typeface="Arial" charset="0"/>
              </a:rPr>
              <a:t>war.</a:t>
            </a:r>
          </a:p>
          <a:p>
            <a:pPr marL="457200" indent="-457200">
              <a:spcBef>
                <a:spcPts val="0"/>
              </a:spcBef>
              <a:buFont typeface="+mj-lt"/>
              <a:buAutoNum type="arabicParenR"/>
              <a:defRPr/>
            </a:pPr>
            <a:endParaRPr lang="en-US" sz="1400" b="1" spc="-10" dirty="0" smtClean="0">
              <a:solidFill>
                <a:srgbClr val="000000"/>
              </a:solidFill>
              <a:latin typeface="Candara" charset="0"/>
              <a:ea typeface="MS PGothic" charset="0"/>
              <a:cs typeface="Arial" charset="0"/>
            </a:endParaRPr>
          </a:p>
          <a:p>
            <a:pPr marL="457200" indent="-457200">
              <a:spcBef>
                <a:spcPts val="0"/>
              </a:spcBef>
              <a:buFont typeface="+mj-lt"/>
              <a:buAutoNum type="arabicParenR"/>
              <a:defRPr/>
            </a:pPr>
            <a:r>
              <a:rPr lang="en-US" sz="2400" b="1" spc="-10" dirty="0" smtClean="0">
                <a:solidFill>
                  <a:srgbClr val="000000"/>
                </a:solidFill>
                <a:latin typeface="Candara" charset="0"/>
                <a:ea typeface="MS PGothic" charset="0"/>
                <a:cs typeface="Arial" charset="0"/>
              </a:rPr>
              <a:t>Life </a:t>
            </a:r>
            <a:r>
              <a:rPr lang="en-US" sz="2400" b="1" spc="-10" dirty="0">
                <a:solidFill>
                  <a:srgbClr val="000000"/>
                </a:solidFill>
                <a:latin typeface="Candara" charset="0"/>
                <a:ea typeface="MS PGothic" charset="0"/>
                <a:cs typeface="Arial" charset="0"/>
              </a:rPr>
              <a:t>is </a:t>
            </a:r>
            <a:r>
              <a:rPr lang="en-US" sz="2400" b="1" spc="-10" dirty="0" smtClean="0">
                <a:solidFill>
                  <a:srgbClr val="000000"/>
                </a:solidFill>
                <a:latin typeface="Candara" charset="0"/>
                <a:ea typeface="MS PGothic" charset="0"/>
                <a:cs typeface="Arial" charset="0"/>
              </a:rPr>
              <a:t>NOT </a:t>
            </a:r>
            <a:r>
              <a:rPr lang="en-US" sz="2400" b="1" spc="-10" dirty="0">
                <a:solidFill>
                  <a:srgbClr val="000000"/>
                </a:solidFill>
                <a:latin typeface="Candara" charset="0"/>
                <a:ea typeface="MS PGothic" charset="0"/>
                <a:cs typeface="Arial" charset="0"/>
              </a:rPr>
              <a:t>primarily about acquiring physical wealth, </a:t>
            </a:r>
            <a:r>
              <a:rPr lang="en-US" sz="2400" b="1" spc="-10" dirty="0" smtClean="0">
                <a:solidFill>
                  <a:srgbClr val="000000"/>
                </a:solidFill>
                <a:latin typeface="Candara" charset="0"/>
                <a:ea typeface="MS PGothic" charset="0"/>
                <a:cs typeface="Arial" charset="0"/>
              </a:rPr>
              <a:t>being comfortable </a:t>
            </a:r>
            <a:r>
              <a:rPr lang="en-US" sz="2400" b="1" spc="-10" dirty="0">
                <a:solidFill>
                  <a:srgbClr val="000000"/>
                </a:solidFill>
                <a:latin typeface="Candara" charset="0"/>
                <a:ea typeface="MS PGothic" charset="0"/>
                <a:cs typeface="Arial" charset="0"/>
              </a:rPr>
              <a:t>or getting things </a:t>
            </a:r>
            <a:r>
              <a:rPr lang="en-US" sz="2400" b="1" spc="-10" dirty="0" smtClean="0">
                <a:solidFill>
                  <a:srgbClr val="000000"/>
                </a:solidFill>
                <a:latin typeface="Candara" charset="0"/>
                <a:ea typeface="MS PGothic" charset="0"/>
                <a:cs typeface="Arial" charset="0"/>
              </a:rPr>
              <a:t>to work smoothly </a:t>
            </a:r>
            <a:r>
              <a:rPr lang="en-US" sz="2400" b="1" spc="-10" dirty="0" smtClean="0">
                <a:solidFill>
                  <a:srgbClr val="FF0000"/>
                </a:solidFill>
                <a:latin typeface="Candara" charset="0"/>
                <a:ea typeface="MS PGothic" charset="0"/>
                <a:cs typeface="Arial" charset="0"/>
              </a:rPr>
              <a:t>but </a:t>
            </a:r>
            <a:r>
              <a:rPr lang="en-US" sz="2400" b="1" spc="-10" dirty="0">
                <a:solidFill>
                  <a:srgbClr val="FF0000"/>
                </a:solidFill>
                <a:latin typeface="Candara" charset="0"/>
                <a:ea typeface="MS PGothic" charset="0"/>
                <a:cs typeface="Arial" charset="0"/>
              </a:rPr>
              <a:t>about glorifying and enjoying God and </a:t>
            </a:r>
            <a:r>
              <a:rPr lang="en-US" sz="2400" b="1" spc="-10" dirty="0" smtClean="0">
                <a:solidFill>
                  <a:srgbClr val="FF0000"/>
                </a:solidFill>
                <a:latin typeface="Candara" charset="0"/>
                <a:ea typeface="MS PGothic" charset="0"/>
                <a:cs typeface="Arial" charset="0"/>
              </a:rPr>
              <a:t>loving others.</a:t>
            </a:r>
          </a:p>
          <a:p>
            <a:pPr marL="457200" indent="-457200">
              <a:spcBef>
                <a:spcPts val="0"/>
              </a:spcBef>
              <a:buFont typeface="+mj-lt"/>
              <a:buAutoNum type="arabicParenR"/>
              <a:defRPr/>
            </a:pPr>
            <a:endParaRPr lang="en-US" sz="1400" b="1" spc="-10" dirty="0">
              <a:solidFill>
                <a:srgbClr val="000000"/>
              </a:solidFill>
              <a:latin typeface="Candara" charset="0"/>
              <a:ea typeface="MS PGothic" charset="0"/>
              <a:cs typeface="Arial" charset="0"/>
            </a:endParaRPr>
          </a:p>
          <a:p>
            <a:pPr marL="457200" indent="-457200">
              <a:spcBef>
                <a:spcPts val="0"/>
              </a:spcBef>
              <a:buFont typeface="+mj-lt"/>
              <a:buAutoNum type="arabicParenR"/>
              <a:defRPr/>
            </a:pPr>
            <a:r>
              <a:rPr lang="en-US" sz="2400" b="1" spc="-10" dirty="0" smtClean="0">
                <a:solidFill>
                  <a:srgbClr val="000000"/>
                </a:solidFill>
                <a:latin typeface="Candara" charset="0"/>
                <a:ea typeface="MS PGothic" charset="0"/>
                <a:cs typeface="Arial" charset="0"/>
              </a:rPr>
              <a:t>Jesus </a:t>
            </a:r>
            <a:r>
              <a:rPr lang="en-US" sz="2400" b="1" spc="-10" dirty="0">
                <a:solidFill>
                  <a:srgbClr val="FF0000"/>
                </a:solidFill>
                <a:latin typeface="Candara" charset="0"/>
                <a:ea typeface="MS PGothic" charset="0"/>
                <a:cs typeface="Arial" charset="0"/>
              </a:rPr>
              <a:t>left us an </a:t>
            </a:r>
            <a:r>
              <a:rPr lang="en-US" sz="2400" b="1" spc="-10" dirty="0" smtClean="0">
                <a:solidFill>
                  <a:srgbClr val="FF0000"/>
                </a:solidFill>
                <a:latin typeface="Candara" charset="0"/>
                <a:ea typeface="MS PGothic" charset="0"/>
                <a:cs typeface="Arial" charset="0"/>
              </a:rPr>
              <a:t>example</a:t>
            </a:r>
            <a:r>
              <a:rPr lang="en-US" sz="2400" b="1" spc="-10" dirty="0" smtClean="0">
                <a:solidFill>
                  <a:srgbClr val="000000"/>
                </a:solidFill>
                <a:latin typeface="Candara" charset="0"/>
                <a:ea typeface="MS PGothic" charset="0"/>
                <a:cs typeface="Arial" charset="0"/>
              </a:rPr>
              <a:t>—he expects us to follow in 3 aspects: </a:t>
            </a:r>
          </a:p>
          <a:p>
            <a:pPr marL="228600" indent="-228600">
              <a:spcBef>
                <a:spcPts val="0"/>
              </a:spcBef>
              <a:buFont typeface="+mj-lt"/>
              <a:buAutoNum type="arabicParenR"/>
              <a:defRPr/>
            </a:pPr>
            <a:endParaRPr lang="en-US" sz="500" i="1" dirty="0" smtClean="0">
              <a:latin typeface="Candara" charset="0"/>
              <a:cs typeface="Times New Roman" charset="0"/>
            </a:endParaRPr>
          </a:p>
          <a:p>
            <a:pPr marL="914400" lvl="1" indent="-455613" defTabSz="457200">
              <a:spcBef>
                <a:spcPts val="0"/>
              </a:spcBef>
              <a:buFont typeface="Wingdings" charset="0"/>
              <a:buChar char="Ø"/>
              <a:defRPr/>
            </a:pPr>
            <a:r>
              <a:rPr lang="en-US" sz="2200" kern="1200" dirty="0">
                <a:solidFill>
                  <a:prstClr val="black"/>
                </a:solidFill>
                <a:latin typeface="Candara" charset="0"/>
                <a:ea typeface="ＭＳ Ｐゴシック" charset="0"/>
                <a:cs typeface="Candara" charset="0"/>
              </a:rPr>
              <a:t>H</a:t>
            </a:r>
            <a:r>
              <a:rPr lang="en-US" sz="2200" kern="1200" dirty="0" smtClean="0">
                <a:solidFill>
                  <a:prstClr val="black"/>
                </a:solidFill>
                <a:latin typeface="Candara" charset="0"/>
                <a:ea typeface="ＭＳ Ｐゴシック" charset="0"/>
                <a:cs typeface="Candara" charset="0"/>
              </a:rPr>
              <a:t>e </a:t>
            </a:r>
            <a:r>
              <a:rPr lang="en-US" sz="2200" kern="1200" dirty="0">
                <a:solidFill>
                  <a:prstClr val="black"/>
                </a:solidFill>
                <a:latin typeface="Candara" charset="0"/>
                <a:ea typeface="ＭＳ Ｐゴシック" charset="0"/>
                <a:cs typeface="Candara" charset="0"/>
              </a:rPr>
              <a:t>willingly gave up his rights and privileges</a:t>
            </a:r>
            <a:r>
              <a:rPr lang="en-US" sz="2200" kern="1200" dirty="0" smtClean="0">
                <a:solidFill>
                  <a:prstClr val="black"/>
                </a:solidFill>
                <a:latin typeface="Candara" charset="0"/>
                <a:ea typeface="ＭＳ Ｐゴシック" charset="0"/>
                <a:cs typeface="Candara" charset="0"/>
              </a:rPr>
              <a:t>.</a:t>
            </a:r>
          </a:p>
          <a:p>
            <a:pPr marL="914400" lvl="1" indent="-455613" defTabSz="457200">
              <a:spcBef>
                <a:spcPts val="0"/>
              </a:spcBef>
              <a:buFont typeface="Wingdings" charset="0"/>
              <a:buChar char="Ø"/>
              <a:defRPr/>
            </a:pPr>
            <a:r>
              <a:rPr lang="en-US" sz="2200" kern="1200" dirty="0">
                <a:solidFill>
                  <a:prstClr val="black"/>
                </a:solidFill>
                <a:latin typeface="Candara" charset="0"/>
                <a:ea typeface="ＭＳ Ｐゴシック" charset="0"/>
                <a:cs typeface="Candara" charset="0"/>
              </a:rPr>
              <a:t>H</a:t>
            </a:r>
            <a:r>
              <a:rPr lang="en-US" sz="2200" kern="1200" dirty="0" smtClean="0">
                <a:solidFill>
                  <a:prstClr val="black"/>
                </a:solidFill>
                <a:latin typeface="Candara" charset="0"/>
                <a:ea typeface="ＭＳ Ｐゴシック" charset="0"/>
                <a:cs typeface="Candara" charset="0"/>
              </a:rPr>
              <a:t>e </a:t>
            </a:r>
            <a:r>
              <a:rPr lang="en-US" sz="2200" kern="1200" dirty="0">
                <a:solidFill>
                  <a:prstClr val="black"/>
                </a:solidFill>
                <a:latin typeface="Candara" charset="0"/>
                <a:ea typeface="ＭＳ Ｐゴシック" charset="0"/>
                <a:cs typeface="Candara" charset="0"/>
              </a:rPr>
              <a:t>was a servant </a:t>
            </a:r>
            <a:r>
              <a:rPr lang="en-US" sz="2200" kern="1200" dirty="0" smtClean="0">
                <a:solidFill>
                  <a:prstClr val="black"/>
                </a:solidFill>
                <a:latin typeface="Candara" charset="0"/>
                <a:ea typeface="ＭＳ Ｐゴシック" charset="0"/>
                <a:cs typeface="Candara" charset="0"/>
              </a:rPr>
              <a:t>leader.</a:t>
            </a:r>
            <a:endParaRPr lang="en-US" sz="2200" kern="1200" dirty="0">
              <a:solidFill>
                <a:prstClr val="black"/>
              </a:solidFill>
              <a:latin typeface="Candara" charset="0"/>
              <a:ea typeface="ＭＳ Ｐゴシック" charset="0"/>
              <a:cs typeface="Candara" charset="0"/>
            </a:endParaRPr>
          </a:p>
          <a:p>
            <a:pPr marL="914400" lvl="1" indent="-455613" defTabSz="457200">
              <a:spcBef>
                <a:spcPts val="0"/>
              </a:spcBef>
              <a:buFont typeface="Wingdings" charset="0"/>
              <a:buChar char="Ø"/>
              <a:defRPr/>
            </a:pPr>
            <a:r>
              <a:rPr lang="en-US" sz="2200" kern="1200" dirty="0">
                <a:solidFill>
                  <a:prstClr val="black"/>
                </a:solidFill>
                <a:latin typeface="Candara" charset="0"/>
                <a:ea typeface="ＭＳ Ｐゴシック" charset="0"/>
                <a:cs typeface="Candara" charset="0"/>
              </a:rPr>
              <a:t>H</a:t>
            </a:r>
            <a:r>
              <a:rPr lang="en-US" sz="2200" kern="1200" dirty="0" smtClean="0">
                <a:solidFill>
                  <a:prstClr val="black"/>
                </a:solidFill>
                <a:latin typeface="Candara" charset="0"/>
                <a:ea typeface="ＭＳ Ｐゴシック" charset="0"/>
                <a:cs typeface="Candara" charset="0"/>
              </a:rPr>
              <a:t>e fully </a:t>
            </a:r>
            <a:r>
              <a:rPr lang="en-US" sz="2200" kern="1200" dirty="0">
                <a:solidFill>
                  <a:prstClr val="black"/>
                </a:solidFill>
                <a:latin typeface="Candara" charset="0"/>
                <a:ea typeface="ＭＳ Ｐゴシック" charset="0"/>
                <a:cs typeface="Candara" charset="0"/>
              </a:rPr>
              <a:t>engaged with people, their cultures and </a:t>
            </a:r>
            <a:r>
              <a:rPr lang="en-US" sz="2200" kern="1200" dirty="0" smtClean="0">
                <a:solidFill>
                  <a:prstClr val="black"/>
                </a:solidFill>
                <a:latin typeface="Candara" charset="0"/>
                <a:ea typeface="ＭＳ Ｐゴシック" charset="0"/>
                <a:cs typeface="Candara" charset="0"/>
              </a:rPr>
              <a:t>their </a:t>
            </a:r>
            <a:r>
              <a:rPr lang="en-US" sz="2200" kern="1200" dirty="0" smtClean="0">
                <a:solidFill>
                  <a:prstClr val="black"/>
                </a:solidFill>
                <a:latin typeface="Candara" charset="0"/>
                <a:ea typeface="ＭＳ Ｐゴシック" charset="0"/>
                <a:cs typeface="Candara" charset="0"/>
              </a:rPr>
              <a:t>lives (he was never aloof </a:t>
            </a:r>
            <a:r>
              <a:rPr lang="en-US" sz="2200" kern="1200" dirty="0" smtClean="0">
                <a:solidFill>
                  <a:prstClr val="black"/>
                </a:solidFill>
                <a:latin typeface="Candara" charset="0"/>
                <a:ea typeface="ＭＳ Ｐゴシック" charset="0"/>
                <a:cs typeface="Candara" charset="0"/>
              </a:rPr>
              <a:t>or kept life/people at a </a:t>
            </a:r>
            <a:r>
              <a:rPr lang="en-US" sz="2200" kern="1200" dirty="0" smtClean="0">
                <a:solidFill>
                  <a:prstClr val="black"/>
                </a:solidFill>
                <a:latin typeface="Candara" charset="0"/>
                <a:ea typeface="ＭＳ Ｐゴシック" charset="0"/>
                <a:cs typeface="Candara" charset="0"/>
              </a:rPr>
              <a:t>distance).</a:t>
            </a:r>
            <a:endParaRPr lang="en-US" sz="2200" kern="1200" dirty="0" smtClean="0">
              <a:solidFill>
                <a:prstClr val="black"/>
              </a:solidFill>
              <a:latin typeface="Candara" charset="0"/>
              <a:ea typeface="ＭＳ Ｐゴシック" charset="0"/>
              <a:cs typeface="Candara" charset="0"/>
            </a:endParaRPr>
          </a:p>
        </p:txBody>
      </p:sp>
    </p:spTree>
    <p:extLst>
      <p:ext uri="{BB962C8B-B14F-4D97-AF65-F5344CB8AC3E}">
        <p14:creationId xmlns:p14="http://schemas.microsoft.com/office/powerpoint/2010/main" val="389673065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228600" y="457200"/>
            <a:ext cx="8686800" cy="914400"/>
          </a:xfrm>
        </p:spPr>
        <p:txBody>
          <a:bodyPr/>
          <a:lstStyle/>
          <a:p>
            <a:r>
              <a:rPr lang="en-US" sz="2800" b="1" dirty="0" smtClean="0">
                <a:latin typeface="Candara" charset="0"/>
                <a:ea typeface="MS PGothic" charset="0"/>
                <a:cs typeface="Arial" charset="0"/>
              </a:rPr>
              <a:t>APPLICATION: WHAT DOES IT LOOK LIKE TO </a:t>
            </a:r>
            <a:br>
              <a:rPr lang="en-US" sz="2800" b="1" dirty="0" smtClean="0">
                <a:latin typeface="Candara" charset="0"/>
                <a:ea typeface="MS PGothic" charset="0"/>
                <a:cs typeface="Arial" charset="0"/>
              </a:rPr>
            </a:br>
            <a:r>
              <a:rPr lang="en-US" sz="2800" b="1" dirty="0" smtClean="0">
                <a:latin typeface="Candara" charset="0"/>
                <a:ea typeface="MS PGothic" charset="0"/>
                <a:cs typeface="Arial" charset="0"/>
              </a:rPr>
              <a:t>FOLLOW JESUS’ EXAMPLE IN THESE DIFFERENT ROLES?</a:t>
            </a:r>
            <a:endParaRPr lang="en-US" sz="2800" b="1" dirty="0">
              <a:latin typeface="Candara" charset="0"/>
              <a:ea typeface="MS PGothic" charset="0"/>
              <a:cs typeface="Arial" charset="0"/>
            </a:endParaRPr>
          </a:p>
        </p:txBody>
      </p:sp>
      <p:sp>
        <p:nvSpPr>
          <p:cNvPr id="27651" name="Rectangle 3"/>
          <p:cNvSpPr>
            <a:spLocks noGrp="1" noChangeArrowheads="1"/>
          </p:cNvSpPr>
          <p:nvPr>
            <p:ph type="body" idx="1"/>
          </p:nvPr>
        </p:nvSpPr>
        <p:spPr>
          <a:xfrm>
            <a:off x="304800" y="1600200"/>
            <a:ext cx="8686800" cy="5257800"/>
          </a:xfrm>
        </p:spPr>
        <p:txBody>
          <a:bodyPr/>
          <a:lstStyle/>
          <a:p>
            <a:pPr>
              <a:spcBef>
                <a:spcPts val="0"/>
              </a:spcBef>
              <a:defRPr/>
            </a:pPr>
            <a:r>
              <a:rPr lang="en-US" sz="2400" b="1" spc="-10" dirty="0" smtClean="0">
                <a:solidFill>
                  <a:srgbClr val="000000"/>
                </a:solidFill>
                <a:latin typeface="Candara" charset="0"/>
                <a:ea typeface="MS PGothic" charset="0"/>
                <a:cs typeface="Arial" charset="0"/>
              </a:rPr>
              <a:t>Missionary</a:t>
            </a:r>
          </a:p>
          <a:p>
            <a:pPr>
              <a:spcBef>
                <a:spcPts val="0"/>
              </a:spcBef>
              <a:defRPr/>
            </a:pPr>
            <a:endParaRPr lang="en-US" sz="1200" b="1" spc="-10" dirty="0" smtClean="0">
              <a:solidFill>
                <a:srgbClr val="000000"/>
              </a:solidFill>
              <a:latin typeface="Candara" charset="0"/>
              <a:ea typeface="MS PGothic" charset="0"/>
              <a:cs typeface="Arial" charset="0"/>
            </a:endParaRPr>
          </a:p>
          <a:p>
            <a:pPr lvl="0">
              <a:spcBef>
                <a:spcPts val="0"/>
              </a:spcBef>
              <a:defRPr/>
            </a:pPr>
            <a:r>
              <a:rPr lang="en-US" sz="2400" b="1" spc="-10" dirty="0" smtClean="0">
                <a:solidFill>
                  <a:srgbClr val="000000"/>
                </a:solidFill>
                <a:latin typeface="Candara" charset="0"/>
                <a:ea typeface="MS PGothic" charset="0"/>
                <a:cs typeface="Arial" charset="0"/>
              </a:rPr>
              <a:t>Friend</a:t>
            </a:r>
          </a:p>
          <a:p>
            <a:pPr lvl="0">
              <a:spcBef>
                <a:spcPts val="0"/>
              </a:spcBef>
              <a:defRPr/>
            </a:pPr>
            <a:endParaRPr lang="en-US" sz="1200" b="1" spc="-10" dirty="0" smtClean="0">
              <a:solidFill>
                <a:srgbClr val="000000"/>
              </a:solidFill>
              <a:latin typeface="Candara" charset="0"/>
              <a:ea typeface="MS PGothic" charset="0"/>
              <a:cs typeface="Arial" charset="0"/>
            </a:endParaRPr>
          </a:p>
          <a:p>
            <a:pPr>
              <a:spcBef>
                <a:spcPts val="0"/>
              </a:spcBef>
              <a:defRPr/>
            </a:pPr>
            <a:r>
              <a:rPr lang="en-US" sz="2400" b="1" spc="-10" dirty="0" smtClean="0">
                <a:solidFill>
                  <a:srgbClr val="000000"/>
                </a:solidFill>
                <a:latin typeface="Candara" charset="0"/>
                <a:ea typeface="MS PGothic" charset="0"/>
                <a:cs typeface="Arial" charset="0"/>
              </a:rPr>
              <a:t>Son/Daughter</a:t>
            </a:r>
          </a:p>
          <a:p>
            <a:pPr>
              <a:spcBef>
                <a:spcPts val="0"/>
              </a:spcBef>
              <a:defRPr/>
            </a:pPr>
            <a:endParaRPr lang="en-US" sz="1200" b="1" spc="-10" dirty="0">
              <a:solidFill>
                <a:srgbClr val="000000"/>
              </a:solidFill>
              <a:latin typeface="Candara" charset="0"/>
              <a:ea typeface="MS PGothic" charset="0"/>
              <a:cs typeface="Arial" charset="0"/>
            </a:endParaRPr>
          </a:p>
          <a:p>
            <a:pPr>
              <a:spcBef>
                <a:spcPts val="0"/>
              </a:spcBef>
              <a:defRPr/>
            </a:pPr>
            <a:r>
              <a:rPr lang="en-US" sz="2400" b="1" spc="-10" dirty="0" smtClean="0">
                <a:solidFill>
                  <a:srgbClr val="000000"/>
                </a:solidFill>
                <a:latin typeface="Candara" charset="0"/>
                <a:ea typeface="MS PGothic" charset="0"/>
                <a:cs typeface="Arial" charset="0"/>
              </a:rPr>
              <a:t>Teacher</a:t>
            </a:r>
          </a:p>
          <a:p>
            <a:pPr>
              <a:spcBef>
                <a:spcPts val="0"/>
              </a:spcBef>
              <a:defRPr/>
            </a:pPr>
            <a:endParaRPr lang="en-US" sz="1200" b="1" spc="-10" dirty="0">
              <a:solidFill>
                <a:srgbClr val="000000"/>
              </a:solidFill>
              <a:latin typeface="Candara" charset="0"/>
              <a:ea typeface="MS PGothic" charset="0"/>
              <a:cs typeface="Arial" charset="0"/>
            </a:endParaRPr>
          </a:p>
          <a:p>
            <a:pPr>
              <a:spcBef>
                <a:spcPts val="0"/>
              </a:spcBef>
              <a:defRPr/>
            </a:pPr>
            <a:r>
              <a:rPr lang="en-US" sz="2400" b="1" spc="-10" dirty="0" smtClean="0">
                <a:solidFill>
                  <a:srgbClr val="000000"/>
                </a:solidFill>
                <a:latin typeface="Candara" charset="0"/>
                <a:ea typeface="MS PGothic" charset="0"/>
                <a:cs typeface="Arial" charset="0"/>
              </a:rPr>
              <a:t>Pastor</a:t>
            </a:r>
          </a:p>
          <a:p>
            <a:pPr>
              <a:spcBef>
                <a:spcPts val="0"/>
              </a:spcBef>
              <a:defRPr/>
            </a:pPr>
            <a:endParaRPr lang="en-US" sz="1200" b="1" spc="-10" dirty="0">
              <a:solidFill>
                <a:srgbClr val="000000"/>
              </a:solidFill>
              <a:latin typeface="Candara" charset="0"/>
              <a:ea typeface="MS PGothic" charset="0"/>
              <a:cs typeface="Arial" charset="0"/>
            </a:endParaRPr>
          </a:p>
          <a:p>
            <a:pPr>
              <a:spcBef>
                <a:spcPts val="0"/>
              </a:spcBef>
              <a:defRPr/>
            </a:pPr>
            <a:r>
              <a:rPr lang="en-US" sz="2400" b="1" spc="-10" dirty="0" smtClean="0">
                <a:solidFill>
                  <a:srgbClr val="000000"/>
                </a:solidFill>
                <a:latin typeface="Candara" charset="0"/>
                <a:ea typeface="MS PGothic" charset="0"/>
                <a:cs typeface="Arial" charset="0"/>
              </a:rPr>
              <a:t>Parent</a:t>
            </a:r>
          </a:p>
          <a:p>
            <a:pPr>
              <a:spcBef>
                <a:spcPts val="0"/>
              </a:spcBef>
              <a:defRPr/>
            </a:pPr>
            <a:endParaRPr lang="en-US" sz="1200" b="1" spc="-10" dirty="0">
              <a:solidFill>
                <a:srgbClr val="000000"/>
              </a:solidFill>
              <a:latin typeface="Candara" charset="0"/>
              <a:ea typeface="MS PGothic" charset="0"/>
              <a:cs typeface="Arial" charset="0"/>
            </a:endParaRPr>
          </a:p>
          <a:p>
            <a:pPr>
              <a:spcBef>
                <a:spcPts val="0"/>
              </a:spcBef>
              <a:defRPr/>
            </a:pPr>
            <a:r>
              <a:rPr lang="en-US" sz="2400" b="1" spc="-10" dirty="0" smtClean="0">
                <a:solidFill>
                  <a:srgbClr val="000000"/>
                </a:solidFill>
                <a:latin typeface="Candara" charset="0"/>
                <a:ea typeface="MS PGothic" charset="0"/>
                <a:cs typeface="Arial" charset="0"/>
              </a:rPr>
              <a:t>Soldier</a:t>
            </a:r>
          </a:p>
          <a:p>
            <a:pPr>
              <a:spcBef>
                <a:spcPts val="0"/>
              </a:spcBef>
              <a:defRPr/>
            </a:pPr>
            <a:endParaRPr lang="en-US" sz="1200" b="1" spc="-10" dirty="0">
              <a:solidFill>
                <a:srgbClr val="000000"/>
              </a:solidFill>
              <a:latin typeface="Candara" charset="0"/>
              <a:ea typeface="MS PGothic" charset="0"/>
              <a:cs typeface="Arial" charset="0"/>
            </a:endParaRPr>
          </a:p>
          <a:p>
            <a:pPr>
              <a:spcBef>
                <a:spcPts val="0"/>
              </a:spcBef>
              <a:defRPr/>
            </a:pPr>
            <a:r>
              <a:rPr lang="en-US" sz="2400" b="1" spc="-10" dirty="0" smtClean="0">
                <a:solidFill>
                  <a:srgbClr val="000000"/>
                </a:solidFill>
                <a:latin typeface="Candara" charset="0"/>
                <a:ea typeface="MS PGothic" charset="0"/>
                <a:cs typeface="Arial" charset="0"/>
              </a:rPr>
              <a:t>Businessperson</a:t>
            </a:r>
            <a:endParaRPr lang="en-US" sz="2400" b="1" spc="-10" dirty="0">
              <a:solidFill>
                <a:srgbClr val="000000"/>
              </a:solidFill>
              <a:latin typeface="Candara" charset="0"/>
              <a:ea typeface="MS PGothic" charset="0"/>
              <a:cs typeface="Arial" charset="0"/>
            </a:endParaRPr>
          </a:p>
          <a:p>
            <a:pPr>
              <a:spcBef>
                <a:spcPts val="0"/>
              </a:spcBef>
              <a:defRPr/>
            </a:pPr>
            <a:endParaRPr lang="en-US" sz="1200" b="1" spc="-10" dirty="0" smtClean="0">
              <a:solidFill>
                <a:srgbClr val="000000"/>
              </a:solidFill>
              <a:latin typeface="Candara" charset="0"/>
              <a:ea typeface="MS PGothic" charset="0"/>
              <a:cs typeface="Arial" charset="0"/>
            </a:endParaRPr>
          </a:p>
          <a:p>
            <a:pPr>
              <a:spcBef>
                <a:spcPts val="0"/>
              </a:spcBef>
              <a:defRPr/>
            </a:pPr>
            <a:r>
              <a:rPr lang="en-US" sz="2400" b="1" spc="-10" dirty="0" smtClean="0">
                <a:solidFill>
                  <a:srgbClr val="000000"/>
                </a:solidFill>
                <a:latin typeface="Candara" charset="0"/>
                <a:ea typeface="MS PGothic" charset="0"/>
                <a:cs typeface="Arial" charset="0"/>
              </a:rPr>
              <a:t>Coach</a:t>
            </a:r>
            <a:endParaRPr lang="en-US" sz="2400" b="1" spc="-10" dirty="0">
              <a:solidFill>
                <a:srgbClr val="000000"/>
              </a:solidFill>
              <a:latin typeface="Candara" charset="0"/>
              <a:ea typeface="MS PGothic" charset="0"/>
              <a:cs typeface="Arial" charset="0"/>
            </a:endParaRPr>
          </a:p>
          <a:p>
            <a:pPr>
              <a:spcBef>
                <a:spcPts val="0"/>
              </a:spcBef>
              <a:defRPr/>
            </a:pPr>
            <a:endParaRPr lang="en-US" sz="2400" b="1" spc="-10" dirty="0">
              <a:solidFill>
                <a:srgbClr val="000000"/>
              </a:solidFill>
              <a:latin typeface="Candara" charset="0"/>
              <a:ea typeface="MS PGothic" charset="0"/>
              <a:cs typeface="Arial" charset="0"/>
            </a:endParaRPr>
          </a:p>
        </p:txBody>
      </p:sp>
    </p:spTree>
    <p:extLst>
      <p:ext uri="{BB962C8B-B14F-4D97-AF65-F5344CB8AC3E}">
        <p14:creationId xmlns:p14="http://schemas.microsoft.com/office/powerpoint/2010/main" val="157299290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6849" name="Rectangle 2"/>
          <p:cNvSpPr>
            <a:spLocks noGrp="1" noChangeArrowheads="1"/>
          </p:cNvSpPr>
          <p:nvPr>
            <p:ph type="title"/>
          </p:nvPr>
        </p:nvSpPr>
        <p:spPr>
          <a:xfrm>
            <a:off x="228600" y="381000"/>
            <a:ext cx="8686800" cy="914400"/>
          </a:xfrm>
        </p:spPr>
        <p:txBody>
          <a:bodyPr/>
          <a:lstStyle/>
          <a:p>
            <a:pPr eaLnBrk="1" hangingPunct="1"/>
            <a:r>
              <a:rPr lang="en-US" dirty="0">
                <a:latin typeface="Candara" charset="0"/>
                <a:cs typeface="MS PGothic" charset="0"/>
              </a:rPr>
              <a:t>THREE PRACTICAL QUESTIONS </a:t>
            </a:r>
            <a:br>
              <a:rPr lang="en-US" dirty="0">
                <a:latin typeface="Candara" charset="0"/>
                <a:cs typeface="MS PGothic" charset="0"/>
              </a:rPr>
            </a:br>
            <a:r>
              <a:rPr lang="en-US" dirty="0">
                <a:latin typeface="Candara" charset="0"/>
                <a:cs typeface="MS PGothic" charset="0"/>
              </a:rPr>
              <a:t>FOR OUR EVERYDAY LIFE</a:t>
            </a:r>
          </a:p>
        </p:txBody>
      </p:sp>
      <p:sp>
        <p:nvSpPr>
          <p:cNvPr id="206850" name="Rectangle 3"/>
          <p:cNvSpPr>
            <a:spLocks noGrp="1" noChangeArrowheads="1"/>
          </p:cNvSpPr>
          <p:nvPr>
            <p:ph idx="1"/>
          </p:nvPr>
        </p:nvSpPr>
        <p:spPr>
          <a:xfrm>
            <a:off x="304799" y="1524000"/>
            <a:ext cx="8674847" cy="5181600"/>
          </a:xfrm>
        </p:spPr>
        <p:txBody>
          <a:bodyPr/>
          <a:lstStyle/>
          <a:p>
            <a:pPr marL="457200" lvl="0" indent="-457200">
              <a:buFont typeface="+mj-lt"/>
              <a:buAutoNum type="arabicPeriod"/>
            </a:pPr>
            <a:r>
              <a:rPr lang="en-US" dirty="0"/>
              <a:t>What do </a:t>
            </a:r>
            <a:r>
              <a:rPr lang="en-US" dirty="0" smtClean="0"/>
              <a:t>you </a:t>
            </a:r>
            <a:r>
              <a:rPr lang="en-US" dirty="0"/>
              <a:t>need to do to recognize more that </a:t>
            </a:r>
            <a:r>
              <a:rPr lang="en-US" dirty="0" smtClean="0"/>
              <a:t>you are</a:t>
            </a:r>
            <a:r>
              <a:rPr lang="en-US" dirty="0" smtClean="0"/>
              <a:t> </a:t>
            </a:r>
            <a:r>
              <a:rPr lang="en-US" dirty="0"/>
              <a:t>daily involved in a spiritual battle</a:t>
            </a:r>
            <a:r>
              <a:rPr lang="en-US" dirty="0" smtClean="0"/>
              <a:t>?</a:t>
            </a:r>
          </a:p>
          <a:p>
            <a:pPr marL="457200" lvl="0" indent="-457200">
              <a:buFont typeface="+mj-lt"/>
              <a:buAutoNum type="arabicPeriod"/>
            </a:pPr>
            <a:endParaRPr lang="en-US" sz="2000" dirty="0"/>
          </a:p>
          <a:p>
            <a:pPr marL="457200" lvl="0" indent="-457200">
              <a:buFont typeface="+mj-lt"/>
              <a:buAutoNum type="arabicPeriod"/>
            </a:pPr>
            <a:r>
              <a:rPr lang="en-US" dirty="0"/>
              <a:t>In what ways have </a:t>
            </a:r>
            <a:r>
              <a:rPr lang="en-US" dirty="0" smtClean="0"/>
              <a:t>you </a:t>
            </a:r>
            <a:r>
              <a:rPr lang="en-US" dirty="0"/>
              <a:t>allowed </a:t>
            </a:r>
            <a:r>
              <a:rPr lang="en-US" dirty="0" smtClean="0"/>
              <a:t>your</a:t>
            </a:r>
            <a:r>
              <a:rPr lang="en-US" dirty="0" smtClean="0"/>
              <a:t> </a:t>
            </a:r>
            <a:r>
              <a:rPr lang="en-US" dirty="0"/>
              <a:t>life to become focused on wealth, comfort or getting things to work </a:t>
            </a:r>
            <a:r>
              <a:rPr lang="en-US" dirty="0" smtClean="0"/>
              <a:t>smoothly?</a:t>
            </a:r>
          </a:p>
          <a:p>
            <a:pPr marL="457200" lvl="0" indent="-457200">
              <a:buFont typeface="+mj-lt"/>
              <a:buAutoNum type="arabicPeriod"/>
            </a:pPr>
            <a:endParaRPr lang="en-US" sz="2000" dirty="0"/>
          </a:p>
          <a:p>
            <a:pPr marL="457200" lvl="0" indent="-457200">
              <a:buFont typeface="+mj-lt"/>
              <a:buAutoNum type="arabicPeriod"/>
            </a:pPr>
            <a:r>
              <a:rPr lang="en-US" dirty="0" smtClean="0"/>
              <a:t>In your </a:t>
            </a:r>
            <a:r>
              <a:rPr lang="en-US" dirty="0"/>
              <a:t>life and </a:t>
            </a:r>
            <a:r>
              <a:rPr lang="en-US" dirty="0" smtClean="0"/>
              <a:t>work, how can </a:t>
            </a:r>
            <a:r>
              <a:rPr lang="en-US" dirty="0" smtClean="0"/>
              <a:t>you</a:t>
            </a:r>
            <a:r>
              <a:rPr lang="en-US" dirty="0" smtClean="0"/>
              <a:t> </a:t>
            </a:r>
            <a:r>
              <a:rPr lang="en-US" dirty="0"/>
              <a:t>more closely follow Jesus’ example of giving up </a:t>
            </a:r>
            <a:r>
              <a:rPr lang="en-US" dirty="0" smtClean="0"/>
              <a:t>my </a:t>
            </a:r>
            <a:r>
              <a:rPr lang="en-US" dirty="0"/>
              <a:t>rights, being a servant leader and fully engaging with people, their </a:t>
            </a:r>
            <a:r>
              <a:rPr lang="en-US" dirty="0" smtClean="0"/>
              <a:t>culture, and </a:t>
            </a:r>
            <a:r>
              <a:rPr lang="en-US" dirty="0"/>
              <a:t>their lives?</a:t>
            </a:r>
          </a:p>
        </p:txBody>
      </p:sp>
    </p:spTree>
    <p:extLst>
      <p:ext uri="{BB962C8B-B14F-4D97-AF65-F5344CB8AC3E}">
        <p14:creationId xmlns:p14="http://schemas.microsoft.com/office/powerpoint/2010/main" val="77607290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idx="4294967295"/>
          </p:nvPr>
        </p:nvSpPr>
        <p:spPr>
          <a:xfrm>
            <a:off x="533400" y="2133600"/>
            <a:ext cx="8077200" cy="838200"/>
          </a:xfrm>
        </p:spPr>
        <p:txBody>
          <a:bodyPr/>
          <a:lstStyle/>
          <a:p>
            <a:pPr eaLnBrk="1" hangingPunct="1">
              <a:defRPr/>
            </a:pPr>
            <a:r>
              <a:rPr lang="en-US" sz="3800" b="1" i="1" dirty="0">
                <a:effectLst>
                  <a:outerShdw blurRad="38100" dist="38100" dir="2700000" algn="tl">
                    <a:srgbClr val="DDDDDD"/>
                  </a:outerShdw>
                </a:effectLst>
                <a:latin typeface="Candara" charset="0"/>
                <a:ea typeface="MS PGothic" charset="0"/>
                <a:cs typeface="Arial" charset="0"/>
              </a:rPr>
              <a:t>How Christmas Should </a:t>
            </a:r>
            <a:r>
              <a:rPr lang="en-US" sz="3800" b="1" i="1" dirty="0" smtClean="0">
                <a:effectLst>
                  <a:outerShdw blurRad="38100" dist="38100" dir="2700000" algn="tl">
                    <a:srgbClr val="DDDDDD"/>
                  </a:outerShdw>
                </a:effectLst>
                <a:latin typeface="Candara" charset="0"/>
                <a:ea typeface="MS PGothic" charset="0"/>
                <a:cs typeface="Arial" charset="0"/>
              </a:rPr>
              <a:t/>
            </a:r>
            <a:br>
              <a:rPr lang="en-US" sz="3800" b="1" i="1" dirty="0" smtClean="0">
                <a:effectLst>
                  <a:outerShdw blurRad="38100" dist="38100" dir="2700000" algn="tl">
                    <a:srgbClr val="DDDDDD"/>
                  </a:outerShdw>
                </a:effectLst>
                <a:latin typeface="Candara" charset="0"/>
                <a:ea typeface="MS PGothic" charset="0"/>
                <a:cs typeface="Arial" charset="0"/>
              </a:rPr>
            </a:br>
            <a:r>
              <a:rPr lang="en-US" sz="3800" b="1" i="1" dirty="0" smtClean="0">
                <a:effectLst>
                  <a:outerShdw blurRad="38100" dist="38100" dir="2700000" algn="tl">
                    <a:srgbClr val="DDDDDD"/>
                  </a:outerShdw>
                </a:effectLst>
                <a:latin typeface="Candara" charset="0"/>
                <a:ea typeface="MS PGothic" charset="0"/>
                <a:cs typeface="Arial" charset="0"/>
              </a:rPr>
              <a:t>Impact </a:t>
            </a:r>
            <a:r>
              <a:rPr lang="en-US" sz="3800" b="1" i="1" dirty="0">
                <a:effectLst>
                  <a:outerShdw blurRad="38100" dist="38100" dir="2700000" algn="tl">
                    <a:srgbClr val="DDDDDD"/>
                  </a:outerShdw>
                </a:effectLst>
                <a:latin typeface="Candara" charset="0"/>
                <a:ea typeface="MS PGothic" charset="0"/>
                <a:cs typeface="Arial" charset="0"/>
              </a:rPr>
              <a:t>the Way We Live</a:t>
            </a:r>
          </a:p>
        </p:txBody>
      </p:sp>
      <p:sp>
        <p:nvSpPr>
          <p:cNvPr id="129027" name="Rectangle 3"/>
          <p:cNvSpPr>
            <a:spLocks noGrp="1" noChangeArrowheads="1"/>
          </p:cNvSpPr>
          <p:nvPr>
            <p:ph type="body" idx="4294967295"/>
          </p:nvPr>
        </p:nvSpPr>
        <p:spPr>
          <a:xfrm>
            <a:off x="609600" y="3200400"/>
            <a:ext cx="7924800" cy="2133600"/>
          </a:xfrm>
        </p:spPr>
        <p:txBody>
          <a:bodyPr/>
          <a:lstStyle/>
          <a:p>
            <a:pPr algn="ctr" eaLnBrk="1" hangingPunct="1">
              <a:buFontTx/>
              <a:buNone/>
              <a:defRPr/>
            </a:pPr>
            <a:r>
              <a:rPr lang="en-US" sz="2800" b="1" i="1" dirty="0">
                <a:effectLst>
                  <a:outerShdw blurRad="38100" dist="38100" dir="2700000" algn="tl">
                    <a:srgbClr val="DDDDDD"/>
                  </a:outerShdw>
                </a:effectLst>
                <a:latin typeface="Candara" charset="0"/>
                <a:ea typeface="MS PGothic" charset="0"/>
                <a:cs typeface="Arial" charset="0"/>
              </a:rPr>
              <a:t>A Special Message</a:t>
            </a:r>
          </a:p>
          <a:p>
            <a:pPr algn="ctr" eaLnBrk="1" hangingPunct="1">
              <a:buNone/>
              <a:defRPr/>
            </a:pPr>
            <a:r>
              <a:rPr lang="en-US" sz="2600" i="1" dirty="0">
                <a:effectLst>
                  <a:outerShdw blurRad="38100" dist="38100" dir="2700000" algn="tl">
                    <a:srgbClr val="DDDDDD"/>
                  </a:outerShdw>
                </a:effectLst>
                <a:latin typeface="Candara" charset="0"/>
                <a:ea typeface="MS PGothic" charset="0"/>
                <a:cs typeface="Arial" charset="0"/>
              </a:rPr>
              <a:t>Selected Scriptures</a:t>
            </a:r>
          </a:p>
          <a:p>
            <a:pPr algn="ctr" eaLnBrk="1" hangingPunct="1">
              <a:buNone/>
              <a:defRPr/>
            </a:pPr>
            <a:r>
              <a:rPr lang="en-US" sz="2800" b="1" dirty="0">
                <a:latin typeface="Candara"/>
                <a:cs typeface="Candara"/>
              </a:rPr>
              <a:t>©</a:t>
            </a:r>
            <a:r>
              <a:rPr lang="en-US" sz="2800" dirty="0"/>
              <a:t> </a:t>
            </a:r>
            <a:r>
              <a:rPr lang="en-US" sz="2800" b="1" dirty="0" smtClean="0">
                <a:effectLst>
                  <a:outerShdw blurRad="38100" dist="38100" dir="2700000" algn="tl">
                    <a:srgbClr val="DDDDDD"/>
                  </a:outerShdw>
                </a:effectLst>
                <a:latin typeface="Candara" charset="0"/>
                <a:ea typeface="MS PGothic" charset="0"/>
                <a:cs typeface="Arial" charset="0"/>
              </a:rPr>
              <a:t>December 27, </a:t>
            </a:r>
            <a:r>
              <a:rPr lang="en-US" sz="2800" b="1" dirty="0">
                <a:effectLst>
                  <a:outerShdw blurRad="38100" dist="38100" dir="2700000" algn="tl">
                    <a:srgbClr val="DDDDDD"/>
                  </a:outerShdw>
                </a:effectLst>
                <a:latin typeface="Candara" charset="0"/>
                <a:ea typeface="MS PGothic" charset="0"/>
                <a:cs typeface="Arial" charset="0"/>
              </a:rPr>
              <a:t>2015</a:t>
            </a:r>
          </a:p>
          <a:p>
            <a:pPr algn="ctr">
              <a:buFontTx/>
              <a:buNone/>
              <a:defRPr/>
            </a:pPr>
            <a:r>
              <a:rPr lang="en-US" sz="2800" b="1" i="1" dirty="0">
                <a:effectLst>
                  <a:outerShdw blurRad="38100" dist="38100" dir="2700000" algn="tl">
                    <a:srgbClr val="DDDDDD"/>
                  </a:outerShdw>
                </a:effectLst>
                <a:latin typeface="Candara" charset="0"/>
                <a:ea typeface="MS PGothic" charset="0"/>
                <a:cs typeface="Arial" charset="0"/>
              </a:rPr>
              <a:t>Wade Harlan</a:t>
            </a:r>
          </a:p>
          <a:p>
            <a:pPr algn="ctr">
              <a:buFontTx/>
              <a:buNone/>
              <a:defRPr/>
            </a:pPr>
            <a:endParaRPr lang="en-US" i="1" dirty="0">
              <a:effectLst>
                <a:outerShdw blurRad="38100" dist="38100" dir="2700000" algn="tl">
                  <a:srgbClr val="DDDDDD"/>
                </a:outerShdw>
              </a:effectLst>
              <a:latin typeface="Candara" charset="0"/>
              <a:ea typeface="MS PGothic" charset="0"/>
              <a:cs typeface="Arial" charset="0"/>
            </a:endParaRPr>
          </a:p>
        </p:txBody>
      </p:sp>
    </p:spTree>
    <p:extLst>
      <p:ext uri="{BB962C8B-B14F-4D97-AF65-F5344CB8AC3E}">
        <p14:creationId xmlns:p14="http://schemas.microsoft.com/office/powerpoint/2010/main" val="401082934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41"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2700"/>
            <a:ext cx="9144000" cy="681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228600" y="457200"/>
            <a:ext cx="8686799" cy="609600"/>
          </a:xfrm>
        </p:spPr>
        <p:txBody>
          <a:bodyPr/>
          <a:lstStyle/>
          <a:p>
            <a:r>
              <a:rPr lang="en-US" sz="2800" b="1" dirty="0">
                <a:latin typeface="Candara" charset="0"/>
                <a:ea typeface="MS PGothic" charset="0"/>
                <a:cs typeface="Arial" charset="0"/>
              </a:rPr>
              <a:t>HOW SHOULD CHRISTMAS IMPACT THE WAY WE LIVE?</a:t>
            </a:r>
          </a:p>
        </p:txBody>
      </p:sp>
      <p:sp>
        <p:nvSpPr>
          <p:cNvPr id="27651" name="Rectangle 3"/>
          <p:cNvSpPr>
            <a:spLocks noGrp="1" noChangeArrowheads="1"/>
          </p:cNvSpPr>
          <p:nvPr>
            <p:ph type="body" idx="1"/>
          </p:nvPr>
        </p:nvSpPr>
        <p:spPr>
          <a:xfrm>
            <a:off x="160286" y="1143000"/>
            <a:ext cx="8919534" cy="5715000"/>
          </a:xfrm>
        </p:spPr>
        <p:txBody>
          <a:bodyPr/>
          <a:lstStyle/>
          <a:p>
            <a:pPr marL="450850" indent="-450850">
              <a:defRPr/>
            </a:pPr>
            <a:r>
              <a:rPr lang="en-US" sz="2400" b="1" dirty="0">
                <a:latin typeface="Candara" charset="0"/>
                <a:ea typeface="MS PGothic" charset="0"/>
                <a:cs typeface="Arial" charset="0"/>
              </a:rPr>
              <a:t>Typically we think of Christmas as peaceful and hopeful.</a:t>
            </a:r>
            <a:endParaRPr lang="en-US" sz="2400" b="1" dirty="0">
              <a:solidFill>
                <a:srgbClr val="FF0000"/>
              </a:solidFill>
              <a:latin typeface="Candara" charset="0"/>
              <a:ea typeface="MS PGothic" charset="0"/>
              <a:cs typeface="Arial" charset="0"/>
            </a:endParaRPr>
          </a:p>
          <a:p>
            <a:pPr marL="0" lvl="0" indent="0">
              <a:buNone/>
              <a:defRPr/>
            </a:pPr>
            <a:endParaRPr lang="en-US" sz="800" i="1" dirty="0" smtClean="0">
              <a:solidFill>
                <a:srgbClr val="FF0000"/>
              </a:solidFill>
              <a:latin typeface="Candara" charset="0"/>
              <a:ea typeface="MS PGothic" charset="0"/>
              <a:cs typeface="Candara" charset="0"/>
            </a:endParaRPr>
          </a:p>
          <a:p>
            <a:pPr marL="914400" lvl="1" indent="-455613" defTabSz="457200">
              <a:spcBef>
                <a:spcPts val="0"/>
              </a:spcBef>
              <a:buFont typeface="Wingdings" charset="0"/>
              <a:buChar char="Ø"/>
              <a:defRPr/>
            </a:pPr>
            <a:r>
              <a:rPr lang="en-US" sz="2400" b="1" kern="1200" dirty="0" smtClean="0">
                <a:solidFill>
                  <a:prstClr val="black"/>
                </a:solidFill>
                <a:latin typeface="Candara" charset="0"/>
                <a:ea typeface="ＭＳ Ｐゴシック" charset="0"/>
                <a:cs typeface="Candara" charset="0"/>
              </a:rPr>
              <a:t>“Silent Night”:</a:t>
            </a:r>
            <a:endParaRPr lang="en-US" sz="2400" b="1" kern="1200" dirty="0">
              <a:solidFill>
                <a:prstClr val="black"/>
              </a:solidFill>
              <a:latin typeface="Candara" charset="0"/>
              <a:ea typeface="ＭＳ Ｐゴシック" charset="0"/>
              <a:cs typeface="Candara" charset="0"/>
            </a:endParaRPr>
          </a:p>
          <a:p>
            <a:pPr marL="0" indent="0" algn="ctr">
              <a:spcBef>
                <a:spcPts val="0"/>
              </a:spcBef>
              <a:buNone/>
            </a:pPr>
            <a:endParaRPr lang="en-US" sz="1400" i="1" dirty="0" smtClean="0">
              <a:latin typeface="Candara"/>
              <a:cs typeface="Candara"/>
            </a:endParaRPr>
          </a:p>
          <a:p>
            <a:pPr marL="0" indent="0" algn="ctr">
              <a:spcBef>
                <a:spcPts val="0"/>
              </a:spcBef>
              <a:buNone/>
            </a:pPr>
            <a:r>
              <a:rPr lang="en-US" sz="2200" i="1" dirty="0" smtClean="0">
                <a:latin typeface="Candara"/>
                <a:cs typeface="Candara"/>
              </a:rPr>
              <a:t>Silent </a:t>
            </a:r>
            <a:r>
              <a:rPr lang="en-US" sz="2200" i="1" dirty="0">
                <a:latin typeface="Candara"/>
                <a:cs typeface="Candara"/>
              </a:rPr>
              <a:t>night, holy night</a:t>
            </a:r>
          </a:p>
          <a:p>
            <a:pPr marL="0" indent="0" algn="ctr">
              <a:spcBef>
                <a:spcPts val="0"/>
              </a:spcBef>
              <a:buNone/>
            </a:pPr>
            <a:r>
              <a:rPr lang="en-US" sz="2200" i="1" dirty="0">
                <a:latin typeface="Candara"/>
                <a:cs typeface="Candara"/>
              </a:rPr>
              <a:t>All is calm, all is bright</a:t>
            </a:r>
          </a:p>
          <a:p>
            <a:pPr marL="0" indent="0" algn="ctr">
              <a:spcBef>
                <a:spcPts val="0"/>
              </a:spcBef>
              <a:buNone/>
            </a:pPr>
            <a:r>
              <a:rPr lang="en-US" sz="2200" i="1" dirty="0">
                <a:latin typeface="Candara"/>
                <a:cs typeface="Candara"/>
              </a:rPr>
              <a:t>Round yon Virgin Mother and Child</a:t>
            </a:r>
          </a:p>
          <a:p>
            <a:pPr marL="0" indent="0" algn="ctr">
              <a:spcBef>
                <a:spcPts val="0"/>
              </a:spcBef>
              <a:buNone/>
            </a:pPr>
            <a:r>
              <a:rPr lang="en-US" sz="2200" i="1" dirty="0">
                <a:latin typeface="Candara"/>
                <a:cs typeface="Candara"/>
              </a:rPr>
              <a:t>Holy Infant so tender and mild</a:t>
            </a:r>
          </a:p>
          <a:p>
            <a:pPr marL="0" indent="0" algn="ctr">
              <a:spcBef>
                <a:spcPts val="0"/>
              </a:spcBef>
              <a:buNone/>
            </a:pPr>
            <a:r>
              <a:rPr lang="en-US" sz="2200" i="1" dirty="0">
                <a:latin typeface="Candara"/>
                <a:cs typeface="Candara"/>
              </a:rPr>
              <a:t>Sleep in heavenly peace </a:t>
            </a:r>
          </a:p>
        </p:txBody>
      </p:sp>
    </p:spTree>
    <p:extLst>
      <p:ext uri="{BB962C8B-B14F-4D97-AF65-F5344CB8AC3E}">
        <p14:creationId xmlns:p14="http://schemas.microsoft.com/office/powerpoint/2010/main" val="56279565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228600" y="457200"/>
            <a:ext cx="8686799" cy="609600"/>
          </a:xfrm>
        </p:spPr>
        <p:txBody>
          <a:bodyPr/>
          <a:lstStyle/>
          <a:p>
            <a:r>
              <a:rPr lang="en-US" sz="2800" b="1" dirty="0">
                <a:latin typeface="Candara" charset="0"/>
                <a:ea typeface="MS PGothic" charset="0"/>
                <a:cs typeface="Arial" charset="0"/>
              </a:rPr>
              <a:t>HOW SHOULD CHRISTMAS IMPACT THE WAY WE LIVE?</a:t>
            </a:r>
          </a:p>
        </p:txBody>
      </p:sp>
      <p:sp>
        <p:nvSpPr>
          <p:cNvPr id="27651" name="Rectangle 3"/>
          <p:cNvSpPr>
            <a:spLocks noGrp="1" noChangeArrowheads="1"/>
          </p:cNvSpPr>
          <p:nvPr>
            <p:ph type="body" idx="1"/>
          </p:nvPr>
        </p:nvSpPr>
        <p:spPr>
          <a:xfrm>
            <a:off x="160286" y="1143000"/>
            <a:ext cx="8919534" cy="5715000"/>
          </a:xfrm>
        </p:spPr>
        <p:txBody>
          <a:bodyPr/>
          <a:lstStyle/>
          <a:p>
            <a:pPr marL="450850" indent="-450850">
              <a:defRPr/>
            </a:pPr>
            <a:r>
              <a:rPr lang="en-US" sz="2400" b="1" dirty="0" smtClean="0">
                <a:latin typeface="Candara" charset="0"/>
                <a:ea typeface="MS PGothic" charset="0"/>
                <a:cs typeface="Arial" charset="0"/>
              </a:rPr>
              <a:t>Typically </a:t>
            </a:r>
            <a:r>
              <a:rPr lang="en-US" sz="2400" b="1" dirty="0">
                <a:latin typeface="Candara" charset="0"/>
                <a:ea typeface="MS PGothic" charset="0"/>
                <a:cs typeface="Arial" charset="0"/>
              </a:rPr>
              <a:t>we think of Christmas as peaceful and </a:t>
            </a:r>
            <a:r>
              <a:rPr lang="en-US" sz="2400" b="1" dirty="0" smtClean="0">
                <a:latin typeface="Candara" charset="0"/>
                <a:ea typeface="MS PGothic" charset="0"/>
                <a:cs typeface="Arial" charset="0"/>
              </a:rPr>
              <a:t>hopeful.</a:t>
            </a:r>
            <a:endParaRPr lang="en-US" sz="2400" b="1" dirty="0">
              <a:solidFill>
                <a:srgbClr val="FF0000"/>
              </a:solidFill>
              <a:latin typeface="Candara" charset="0"/>
              <a:ea typeface="MS PGothic" charset="0"/>
              <a:cs typeface="Arial" charset="0"/>
            </a:endParaRPr>
          </a:p>
          <a:p>
            <a:pPr marL="0" lvl="0" indent="0">
              <a:buNone/>
              <a:defRPr/>
            </a:pPr>
            <a:endParaRPr lang="en-US" sz="800" i="1" dirty="0" smtClean="0">
              <a:solidFill>
                <a:srgbClr val="FF0000"/>
              </a:solidFill>
              <a:latin typeface="Candara" charset="0"/>
              <a:ea typeface="MS PGothic" charset="0"/>
              <a:cs typeface="Candara" charset="0"/>
            </a:endParaRPr>
          </a:p>
          <a:p>
            <a:pPr marL="914400" lvl="1" indent="-455613" defTabSz="457200">
              <a:spcBef>
                <a:spcPts val="0"/>
              </a:spcBef>
              <a:buFont typeface="Wingdings" charset="0"/>
              <a:buChar char="Ø"/>
              <a:defRPr/>
            </a:pPr>
            <a:r>
              <a:rPr lang="en-US" sz="2400" b="1" kern="1200" dirty="0" smtClean="0">
                <a:solidFill>
                  <a:prstClr val="black"/>
                </a:solidFill>
                <a:latin typeface="Candara" charset="0"/>
                <a:ea typeface="ＭＳ Ｐゴシック" charset="0"/>
                <a:cs typeface="Candara" charset="0"/>
              </a:rPr>
              <a:t>Luke 2:1-20:</a:t>
            </a:r>
            <a:endParaRPr lang="en-US" sz="2400" b="1" kern="1200" dirty="0">
              <a:solidFill>
                <a:prstClr val="black"/>
              </a:solidFill>
              <a:latin typeface="Candara" charset="0"/>
              <a:ea typeface="ＭＳ Ｐゴシック" charset="0"/>
              <a:cs typeface="Candara" charset="0"/>
            </a:endParaRPr>
          </a:p>
          <a:p>
            <a:pPr marL="0" indent="0" algn="ctr">
              <a:spcBef>
                <a:spcPts val="0"/>
              </a:spcBef>
              <a:buNone/>
            </a:pPr>
            <a:endParaRPr lang="en-US" sz="1400" i="1" baseline="30000" dirty="0" smtClean="0">
              <a:latin typeface="Candara"/>
              <a:cs typeface="Candara"/>
            </a:endParaRPr>
          </a:p>
          <a:p>
            <a:pPr marL="0" indent="0" algn="ctr">
              <a:spcBef>
                <a:spcPts val="0"/>
              </a:spcBef>
              <a:buNone/>
            </a:pPr>
            <a:r>
              <a:rPr lang="en-US" sz="2200" i="1" baseline="30000" dirty="0" smtClean="0">
                <a:latin typeface="Candara"/>
                <a:cs typeface="Candara"/>
              </a:rPr>
              <a:t>1</a:t>
            </a:r>
            <a:r>
              <a:rPr lang="en-US" sz="2200" i="1" dirty="0" smtClean="0">
                <a:latin typeface="Candara"/>
                <a:cs typeface="Candara"/>
              </a:rPr>
              <a:t> In those days a decree went out from Caesar Augustus</a:t>
            </a:r>
            <a:br>
              <a:rPr lang="en-US" sz="2200" i="1" dirty="0" smtClean="0">
                <a:latin typeface="Candara"/>
                <a:cs typeface="Candara"/>
              </a:rPr>
            </a:br>
            <a:r>
              <a:rPr lang="en-US" sz="2200" i="1" dirty="0" smtClean="0">
                <a:latin typeface="Candara"/>
                <a:cs typeface="Candara"/>
              </a:rPr>
              <a:t> that all the world should be registered. </a:t>
            </a:r>
            <a:r>
              <a:rPr lang="en-US" sz="2200" b="1" i="1" baseline="30000" dirty="0" smtClean="0">
                <a:latin typeface="Candara"/>
                <a:cs typeface="Candara"/>
              </a:rPr>
              <a:t>2 </a:t>
            </a:r>
            <a:r>
              <a:rPr lang="en-US" sz="2200" i="1" dirty="0" smtClean="0">
                <a:latin typeface="Candara"/>
                <a:cs typeface="Candara"/>
              </a:rPr>
              <a:t>This was the first</a:t>
            </a:r>
            <a:br>
              <a:rPr lang="en-US" sz="2200" i="1" dirty="0" smtClean="0">
                <a:latin typeface="Candara"/>
                <a:cs typeface="Candara"/>
              </a:rPr>
            </a:br>
            <a:r>
              <a:rPr lang="en-US" sz="2200" i="1" dirty="0" smtClean="0">
                <a:latin typeface="Candara"/>
                <a:cs typeface="Candara"/>
              </a:rPr>
              <a:t> registration when </a:t>
            </a:r>
            <a:r>
              <a:rPr lang="en-US" sz="2200" i="1" dirty="0" err="1" smtClean="0">
                <a:latin typeface="Candara"/>
                <a:cs typeface="Candara"/>
              </a:rPr>
              <a:t>Quirinius</a:t>
            </a:r>
            <a:r>
              <a:rPr lang="en-US" sz="2200" i="1" dirty="0" smtClean="0">
                <a:latin typeface="Candara"/>
                <a:cs typeface="Candara"/>
              </a:rPr>
              <a:t> was governor of Syria. </a:t>
            </a:r>
            <a:r>
              <a:rPr lang="en-US" sz="2200" b="1" i="1" baseline="30000" dirty="0" smtClean="0">
                <a:latin typeface="Candara"/>
                <a:cs typeface="Candara"/>
              </a:rPr>
              <a:t>3 </a:t>
            </a:r>
            <a:r>
              <a:rPr lang="en-US" sz="2200" i="1" dirty="0" smtClean="0">
                <a:latin typeface="Candara"/>
                <a:cs typeface="Candara"/>
              </a:rPr>
              <a:t>And all went </a:t>
            </a:r>
            <a:br>
              <a:rPr lang="en-US" sz="2200" i="1" dirty="0" smtClean="0">
                <a:latin typeface="Candara"/>
                <a:cs typeface="Candara"/>
              </a:rPr>
            </a:br>
            <a:r>
              <a:rPr lang="en-US" sz="2200" i="1" dirty="0" smtClean="0">
                <a:latin typeface="Candara"/>
                <a:cs typeface="Candara"/>
              </a:rPr>
              <a:t>to be registered, each to his own town. </a:t>
            </a:r>
            <a:r>
              <a:rPr lang="en-US" sz="2200" b="1" i="1" baseline="30000" dirty="0" smtClean="0">
                <a:latin typeface="Candara"/>
                <a:cs typeface="Candara"/>
              </a:rPr>
              <a:t>4 </a:t>
            </a:r>
            <a:r>
              <a:rPr lang="en-US" sz="2200" i="1" dirty="0" smtClean="0">
                <a:latin typeface="Candara"/>
                <a:cs typeface="Candara"/>
              </a:rPr>
              <a:t>And Joseph also went up </a:t>
            </a:r>
            <a:br>
              <a:rPr lang="en-US" sz="2200" i="1" dirty="0" smtClean="0">
                <a:latin typeface="Candara"/>
                <a:cs typeface="Candara"/>
              </a:rPr>
            </a:br>
            <a:r>
              <a:rPr lang="en-US" sz="2200" i="1" dirty="0" smtClean="0">
                <a:latin typeface="Candara"/>
                <a:cs typeface="Candara"/>
              </a:rPr>
              <a:t>from Galilee, from the town of Nazareth, to Judea, to the city of David, </a:t>
            </a:r>
            <a:br>
              <a:rPr lang="en-US" sz="2200" i="1" dirty="0" smtClean="0">
                <a:latin typeface="Candara"/>
                <a:cs typeface="Candara"/>
              </a:rPr>
            </a:br>
            <a:r>
              <a:rPr lang="en-US" sz="2200" i="1" dirty="0" smtClean="0">
                <a:latin typeface="Candara"/>
                <a:cs typeface="Candara"/>
              </a:rPr>
              <a:t>which </a:t>
            </a:r>
            <a:r>
              <a:rPr lang="en-US" sz="2200" i="1" dirty="0">
                <a:latin typeface="Candara"/>
                <a:cs typeface="Candara"/>
              </a:rPr>
              <a:t>is </a:t>
            </a:r>
            <a:r>
              <a:rPr lang="en-US" sz="2200" i="1" dirty="0" smtClean="0">
                <a:latin typeface="Candara"/>
                <a:cs typeface="Candara"/>
              </a:rPr>
              <a:t>called Bethlehem, because </a:t>
            </a:r>
            <a:r>
              <a:rPr lang="en-US" sz="2200" i="1" dirty="0">
                <a:latin typeface="Candara"/>
                <a:cs typeface="Candara"/>
              </a:rPr>
              <a:t>he was of the house and lineage </a:t>
            </a:r>
            <a:r>
              <a:rPr lang="en-US" sz="2200" i="1" dirty="0" smtClean="0">
                <a:latin typeface="Candara"/>
                <a:cs typeface="Candara"/>
              </a:rPr>
              <a:t/>
            </a:r>
            <a:br>
              <a:rPr lang="en-US" sz="2200" i="1" dirty="0" smtClean="0">
                <a:latin typeface="Candara"/>
                <a:cs typeface="Candara"/>
              </a:rPr>
            </a:br>
            <a:r>
              <a:rPr lang="en-US" sz="2200" i="1" dirty="0" smtClean="0">
                <a:latin typeface="Candara"/>
                <a:cs typeface="Candara"/>
              </a:rPr>
              <a:t>of David</a:t>
            </a:r>
            <a:r>
              <a:rPr lang="en-US" sz="2200" i="1" dirty="0">
                <a:latin typeface="Candara"/>
                <a:cs typeface="Candara"/>
              </a:rPr>
              <a:t>, </a:t>
            </a:r>
            <a:r>
              <a:rPr lang="en-US" sz="2200" b="1" i="1" baseline="30000" dirty="0">
                <a:latin typeface="Candara"/>
                <a:cs typeface="Candara"/>
              </a:rPr>
              <a:t>5 </a:t>
            </a:r>
            <a:r>
              <a:rPr lang="en-US" sz="2200" i="1" dirty="0">
                <a:latin typeface="Candara"/>
                <a:cs typeface="Candara"/>
              </a:rPr>
              <a:t>to </a:t>
            </a:r>
            <a:r>
              <a:rPr lang="en-US" sz="2200" i="1" dirty="0" smtClean="0">
                <a:latin typeface="Candara"/>
                <a:cs typeface="Candara"/>
              </a:rPr>
              <a:t>be </a:t>
            </a:r>
            <a:r>
              <a:rPr lang="en-US" sz="2200" i="1" dirty="0">
                <a:latin typeface="Candara"/>
                <a:cs typeface="Candara"/>
              </a:rPr>
              <a:t>registered </a:t>
            </a:r>
            <a:r>
              <a:rPr lang="en-US" sz="2200" i="1" dirty="0" smtClean="0">
                <a:latin typeface="Candara"/>
                <a:cs typeface="Candara"/>
              </a:rPr>
              <a:t>with Mary</a:t>
            </a:r>
            <a:r>
              <a:rPr lang="en-US" sz="2200" i="1" dirty="0">
                <a:latin typeface="Candara"/>
                <a:cs typeface="Candara"/>
              </a:rPr>
              <a:t>, his betrothed, who was </a:t>
            </a:r>
            <a:r>
              <a:rPr lang="en-US" sz="2200" i="1" dirty="0" smtClean="0">
                <a:latin typeface="Candara"/>
                <a:cs typeface="Candara"/>
              </a:rPr>
              <a:t/>
            </a:r>
            <a:br>
              <a:rPr lang="en-US" sz="2200" i="1" dirty="0" smtClean="0">
                <a:latin typeface="Candara"/>
                <a:cs typeface="Candara"/>
              </a:rPr>
            </a:br>
            <a:r>
              <a:rPr lang="en-US" sz="2200" i="1" dirty="0" smtClean="0">
                <a:latin typeface="Candara"/>
                <a:cs typeface="Candara"/>
              </a:rPr>
              <a:t>with child.</a:t>
            </a:r>
            <a:r>
              <a:rPr lang="en-US" sz="2200" i="1" dirty="0">
                <a:latin typeface="Candara"/>
                <a:cs typeface="Candara"/>
              </a:rPr>
              <a:t> </a:t>
            </a:r>
            <a:r>
              <a:rPr lang="en-US" sz="2200" b="1" i="1" baseline="30000" dirty="0">
                <a:latin typeface="Candara"/>
                <a:cs typeface="Candara"/>
              </a:rPr>
              <a:t>6 </a:t>
            </a:r>
            <a:r>
              <a:rPr lang="en-US" sz="2200" i="1" dirty="0">
                <a:latin typeface="Candara"/>
                <a:cs typeface="Candara"/>
              </a:rPr>
              <a:t>And while they </a:t>
            </a:r>
            <a:r>
              <a:rPr lang="en-US" sz="2200" i="1" dirty="0" smtClean="0">
                <a:latin typeface="Candara"/>
                <a:cs typeface="Candara"/>
              </a:rPr>
              <a:t>were </a:t>
            </a:r>
            <a:r>
              <a:rPr lang="en-US" sz="2200" i="1" dirty="0">
                <a:latin typeface="Candara"/>
                <a:cs typeface="Candara"/>
              </a:rPr>
              <a:t>there, </a:t>
            </a:r>
            <a:r>
              <a:rPr lang="en-US" sz="2200" i="1" dirty="0" smtClean="0">
                <a:latin typeface="Candara"/>
                <a:cs typeface="Candara"/>
              </a:rPr>
              <a:t>the time </a:t>
            </a:r>
            <a:r>
              <a:rPr lang="en-US" sz="2200" i="1" dirty="0">
                <a:latin typeface="Candara"/>
                <a:cs typeface="Candara"/>
              </a:rPr>
              <a:t>came for </a:t>
            </a:r>
            <a:r>
              <a:rPr lang="en-US" sz="2200" i="1" dirty="0" smtClean="0">
                <a:latin typeface="Candara"/>
                <a:cs typeface="Candara"/>
              </a:rPr>
              <a:t>her</a:t>
            </a:r>
            <a:br>
              <a:rPr lang="en-US" sz="2200" i="1" dirty="0" smtClean="0">
                <a:latin typeface="Candara"/>
                <a:cs typeface="Candara"/>
              </a:rPr>
            </a:br>
            <a:r>
              <a:rPr lang="en-US" sz="2200" i="1" dirty="0" smtClean="0">
                <a:latin typeface="Candara"/>
                <a:cs typeface="Candara"/>
              </a:rPr>
              <a:t>to give birth</a:t>
            </a:r>
            <a:r>
              <a:rPr lang="en-US" sz="2200" i="1" dirty="0">
                <a:latin typeface="Candara"/>
                <a:cs typeface="Candara"/>
              </a:rPr>
              <a:t>. </a:t>
            </a:r>
            <a:r>
              <a:rPr lang="en-US" sz="2200" b="1" i="1" baseline="30000" dirty="0">
                <a:latin typeface="Candara"/>
                <a:cs typeface="Candara"/>
              </a:rPr>
              <a:t>7 </a:t>
            </a:r>
            <a:r>
              <a:rPr lang="en-US" sz="2200" i="1" dirty="0">
                <a:latin typeface="Candara"/>
                <a:cs typeface="Candara"/>
              </a:rPr>
              <a:t>And </a:t>
            </a:r>
            <a:r>
              <a:rPr lang="en-US" sz="2200" i="1" dirty="0" smtClean="0">
                <a:latin typeface="Candara"/>
                <a:cs typeface="Candara"/>
              </a:rPr>
              <a:t>she </a:t>
            </a:r>
            <a:r>
              <a:rPr lang="en-US" sz="2200" i="1" dirty="0">
                <a:latin typeface="Candara"/>
                <a:cs typeface="Candara"/>
              </a:rPr>
              <a:t>gave birth to </a:t>
            </a:r>
            <a:r>
              <a:rPr lang="en-US" sz="2200" i="1" dirty="0" smtClean="0">
                <a:latin typeface="Candara"/>
                <a:cs typeface="Candara"/>
              </a:rPr>
              <a:t>her firstborn son and</a:t>
            </a:r>
            <a:r>
              <a:rPr lang="en-US" sz="2200" i="1" dirty="0">
                <a:latin typeface="Candara"/>
                <a:cs typeface="Candara"/>
              </a:rPr>
              <a:t> </a:t>
            </a:r>
            <a:r>
              <a:rPr lang="en-US" sz="2200" i="1" dirty="0" smtClean="0">
                <a:latin typeface="Candara"/>
                <a:cs typeface="Candara"/>
              </a:rPr>
              <a:t/>
            </a:r>
            <a:br>
              <a:rPr lang="en-US" sz="2200" i="1" dirty="0" smtClean="0">
                <a:latin typeface="Candara"/>
                <a:cs typeface="Candara"/>
              </a:rPr>
            </a:br>
            <a:r>
              <a:rPr lang="en-US" sz="2200" i="1" dirty="0" smtClean="0">
                <a:latin typeface="Candara"/>
                <a:cs typeface="Candara"/>
              </a:rPr>
              <a:t>wrapped </a:t>
            </a:r>
            <a:r>
              <a:rPr lang="en-US" sz="2200" i="1" dirty="0">
                <a:latin typeface="Candara"/>
                <a:cs typeface="Candara"/>
              </a:rPr>
              <a:t>him in </a:t>
            </a:r>
            <a:r>
              <a:rPr lang="en-US" sz="2200" i="1" dirty="0" smtClean="0">
                <a:latin typeface="Candara"/>
                <a:cs typeface="Candara"/>
              </a:rPr>
              <a:t>swaddling </a:t>
            </a:r>
            <a:r>
              <a:rPr lang="en-US" sz="2200" i="1" dirty="0">
                <a:latin typeface="Candara"/>
                <a:cs typeface="Candara"/>
              </a:rPr>
              <a:t>cloths and laid him in </a:t>
            </a:r>
            <a:r>
              <a:rPr lang="en-US" sz="2200" i="1" dirty="0" smtClean="0">
                <a:latin typeface="Candara"/>
                <a:cs typeface="Candara"/>
              </a:rPr>
              <a:t>a </a:t>
            </a:r>
            <a:r>
              <a:rPr lang="en-US" sz="2200" i="1" dirty="0">
                <a:latin typeface="Candara"/>
                <a:cs typeface="Candara"/>
              </a:rPr>
              <a:t>manger, </a:t>
            </a:r>
            <a:r>
              <a:rPr lang="en-US" sz="2200" i="1" dirty="0" smtClean="0">
                <a:latin typeface="Candara"/>
                <a:cs typeface="Candara"/>
              </a:rPr>
              <a:t/>
            </a:r>
            <a:br>
              <a:rPr lang="en-US" sz="2200" i="1" dirty="0" smtClean="0">
                <a:latin typeface="Candara"/>
                <a:cs typeface="Candara"/>
              </a:rPr>
            </a:br>
            <a:r>
              <a:rPr lang="en-US" sz="2200" i="1" dirty="0" smtClean="0">
                <a:latin typeface="Candara"/>
                <a:cs typeface="Candara"/>
              </a:rPr>
              <a:t>because there </a:t>
            </a:r>
            <a:r>
              <a:rPr lang="en-US" sz="2200" i="1" dirty="0">
                <a:latin typeface="Candara"/>
                <a:cs typeface="Candara"/>
              </a:rPr>
              <a:t>was no place for them in the inn</a:t>
            </a:r>
            <a:r>
              <a:rPr lang="en-US" sz="2200" i="1" dirty="0" smtClean="0">
                <a:latin typeface="Candara"/>
                <a:cs typeface="Candara"/>
              </a:rPr>
              <a:t>.</a:t>
            </a:r>
          </a:p>
        </p:txBody>
      </p:sp>
    </p:spTree>
    <p:extLst>
      <p:ext uri="{BB962C8B-B14F-4D97-AF65-F5344CB8AC3E}">
        <p14:creationId xmlns:p14="http://schemas.microsoft.com/office/powerpoint/2010/main" val="275477990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228600" y="457200"/>
            <a:ext cx="8686799" cy="609600"/>
          </a:xfrm>
        </p:spPr>
        <p:txBody>
          <a:bodyPr/>
          <a:lstStyle/>
          <a:p>
            <a:r>
              <a:rPr lang="en-US" sz="2800" b="1" dirty="0">
                <a:latin typeface="Candara" charset="0"/>
                <a:ea typeface="MS PGothic" charset="0"/>
                <a:cs typeface="Arial" charset="0"/>
              </a:rPr>
              <a:t>HOW SHOULD CHRISTMAS IMPACT THE WAY WE LIVE?</a:t>
            </a:r>
          </a:p>
        </p:txBody>
      </p:sp>
      <p:sp>
        <p:nvSpPr>
          <p:cNvPr id="27651" name="Rectangle 3"/>
          <p:cNvSpPr>
            <a:spLocks noGrp="1" noChangeArrowheads="1"/>
          </p:cNvSpPr>
          <p:nvPr>
            <p:ph type="body" idx="1"/>
          </p:nvPr>
        </p:nvSpPr>
        <p:spPr>
          <a:xfrm>
            <a:off x="160286" y="1143000"/>
            <a:ext cx="8919534" cy="5715000"/>
          </a:xfrm>
        </p:spPr>
        <p:txBody>
          <a:bodyPr/>
          <a:lstStyle/>
          <a:p>
            <a:pPr marL="450850" indent="-450850">
              <a:defRPr/>
            </a:pPr>
            <a:r>
              <a:rPr lang="en-US" sz="2400" b="1" dirty="0">
                <a:latin typeface="Candara" charset="0"/>
                <a:ea typeface="MS PGothic" charset="0"/>
                <a:cs typeface="Arial" charset="0"/>
              </a:rPr>
              <a:t>Typically we think of Christmas as peaceful and hopeful.</a:t>
            </a:r>
            <a:endParaRPr lang="en-US" sz="2400" b="1" dirty="0">
              <a:solidFill>
                <a:srgbClr val="FF0000"/>
              </a:solidFill>
              <a:latin typeface="Candara" charset="0"/>
              <a:ea typeface="MS PGothic" charset="0"/>
              <a:cs typeface="Arial" charset="0"/>
            </a:endParaRPr>
          </a:p>
          <a:p>
            <a:pPr marL="0" lvl="0" indent="0">
              <a:buNone/>
              <a:defRPr/>
            </a:pPr>
            <a:endParaRPr lang="en-US" sz="800" i="1" dirty="0" smtClean="0">
              <a:solidFill>
                <a:srgbClr val="FF0000"/>
              </a:solidFill>
              <a:latin typeface="Candara" charset="0"/>
              <a:ea typeface="MS PGothic" charset="0"/>
              <a:cs typeface="Candara" charset="0"/>
            </a:endParaRPr>
          </a:p>
          <a:p>
            <a:pPr marL="914400" lvl="1" indent="-455613" defTabSz="457200">
              <a:spcBef>
                <a:spcPts val="0"/>
              </a:spcBef>
              <a:buFont typeface="Wingdings" charset="0"/>
              <a:buChar char="Ø"/>
              <a:defRPr/>
            </a:pPr>
            <a:r>
              <a:rPr lang="en-US" sz="2400" b="1" kern="1200" dirty="0">
                <a:solidFill>
                  <a:prstClr val="black"/>
                </a:solidFill>
                <a:latin typeface="Candara" charset="0"/>
                <a:ea typeface="ＭＳ Ｐゴシック" charset="0"/>
                <a:cs typeface="Candara" charset="0"/>
              </a:rPr>
              <a:t>Luke 2:1-20:</a:t>
            </a:r>
          </a:p>
          <a:p>
            <a:pPr marL="0" indent="0" algn="ctr">
              <a:spcBef>
                <a:spcPts val="0"/>
              </a:spcBef>
              <a:buNone/>
            </a:pPr>
            <a:endParaRPr lang="en-US" sz="1400" i="1" baseline="30000" dirty="0">
              <a:latin typeface="Candara"/>
              <a:cs typeface="Candara"/>
            </a:endParaRPr>
          </a:p>
          <a:p>
            <a:pPr marL="0" indent="0" algn="ctr">
              <a:spcBef>
                <a:spcPts val="0"/>
              </a:spcBef>
              <a:buNone/>
            </a:pPr>
            <a:r>
              <a:rPr lang="en-US" sz="2200" b="1" i="1" baseline="30000" dirty="0" smtClean="0">
                <a:latin typeface="Candara"/>
                <a:cs typeface="Candara"/>
              </a:rPr>
              <a:t>8</a:t>
            </a:r>
            <a:r>
              <a:rPr lang="en-US" sz="2200" b="1" i="1" baseline="30000" dirty="0">
                <a:latin typeface="Candara"/>
                <a:cs typeface="Candara"/>
              </a:rPr>
              <a:t> </a:t>
            </a:r>
            <a:r>
              <a:rPr lang="en-US" sz="2200" i="1" dirty="0">
                <a:latin typeface="Candara"/>
                <a:cs typeface="Candara"/>
              </a:rPr>
              <a:t>And in the same region there were shepherds out in the field, </a:t>
            </a:r>
            <a:r>
              <a:rPr lang="en-US" sz="2200" i="1" dirty="0" smtClean="0">
                <a:latin typeface="Candara"/>
                <a:cs typeface="Candara"/>
              </a:rPr>
              <a:t/>
            </a:r>
            <a:br>
              <a:rPr lang="en-US" sz="2200" i="1" dirty="0" smtClean="0">
                <a:latin typeface="Candara"/>
                <a:cs typeface="Candara"/>
              </a:rPr>
            </a:br>
            <a:r>
              <a:rPr lang="en-US" sz="2200" i="1" dirty="0" smtClean="0">
                <a:latin typeface="Candara"/>
                <a:cs typeface="Candara"/>
              </a:rPr>
              <a:t>keeping </a:t>
            </a:r>
            <a:r>
              <a:rPr lang="en-US" sz="2200" i="1" dirty="0">
                <a:latin typeface="Candara"/>
                <a:cs typeface="Candara"/>
              </a:rPr>
              <a:t>watch over their flock by night. </a:t>
            </a:r>
            <a:r>
              <a:rPr lang="en-US" sz="2200" b="1" i="1" baseline="30000" dirty="0">
                <a:latin typeface="Candara"/>
                <a:cs typeface="Candara"/>
              </a:rPr>
              <a:t>9 </a:t>
            </a:r>
            <a:r>
              <a:rPr lang="en-US" sz="2200" i="1" dirty="0">
                <a:latin typeface="Candara"/>
                <a:cs typeface="Candara"/>
              </a:rPr>
              <a:t>And an angel of the Lord </a:t>
            </a:r>
            <a:r>
              <a:rPr lang="en-US" sz="2200" i="1" dirty="0" smtClean="0">
                <a:latin typeface="Candara"/>
                <a:cs typeface="Candara"/>
              </a:rPr>
              <a:t/>
            </a:r>
            <a:br>
              <a:rPr lang="en-US" sz="2200" i="1" dirty="0" smtClean="0">
                <a:latin typeface="Candara"/>
                <a:cs typeface="Candara"/>
              </a:rPr>
            </a:br>
            <a:r>
              <a:rPr lang="en-US" sz="2200" i="1" dirty="0" smtClean="0">
                <a:latin typeface="Candara"/>
                <a:cs typeface="Candara"/>
              </a:rPr>
              <a:t>appeared </a:t>
            </a:r>
            <a:r>
              <a:rPr lang="en-US" sz="2200" i="1" dirty="0">
                <a:latin typeface="Candara"/>
                <a:cs typeface="Candara"/>
              </a:rPr>
              <a:t>to them, and the glory of the Lord shone around them, </a:t>
            </a:r>
            <a:r>
              <a:rPr lang="en-US" sz="2200" i="1" dirty="0" smtClean="0">
                <a:latin typeface="Candara"/>
                <a:cs typeface="Candara"/>
              </a:rPr>
              <a:t>and</a:t>
            </a:r>
            <a:br>
              <a:rPr lang="en-US" sz="2200" i="1" dirty="0" smtClean="0">
                <a:latin typeface="Candara"/>
                <a:cs typeface="Candara"/>
              </a:rPr>
            </a:br>
            <a:r>
              <a:rPr lang="en-US" sz="2200" i="1" dirty="0" smtClean="0">
                <a:latin typeface="Candara"/>
                <a:cs typeface="Candara"/>
              </a:rPr>
              <a:t> </a:t>
            </a:r>
            <a:r>
              <a:rPr lang="en-US" sz="2200" i="1" dirty="0">
                <a:latin typeface="Candara"/>
                <a:cs typeface="Candara"/>
              </a:rPr>
              <a:t>they were filled with great fear.</a:t>
            </a:r>
            <a:r>
              <a:rPr lang="en-US" sz="2200" b="1" i="1" baseline="30000" dirty="0">
                <a:latin typeface="Candara"/>
                <a:cs typeface="Candara"/>
              </a:rPr>
              <a:t>10 </a:t>
            </a:r>
            <a:r>
              <a:rPr lang="en-US" sz="2200" i="1" dirty="0">
                <a:latin typeface="Candara"/>
                <a:cs typeface="Candara"/>
              </a:rPr>
              <a:t>And the angel said to them, “Fear not, </a:t>
            </a:r>
            <a:r>
              <a:rPr lang="en-US" sz="2200" i="1" dirty="0" smtClean="0">
                <a:latin typeface="Candara"/>
                <a:cs typeface="Candara"/>
              </a:rPr>
              <a:t/>
            </a:r>
            <a:br>
              <a:rPr lang="en-US" sz="2200" i="1" dirty="0" smtClean="0">
                <a:latin typeface="Candara"/>
                <a:cs typeface="Candara"/>
              </a:rPr>
            </a:br>
            <a:r>
              <a:rPr lang="en-US" sz="2200" i="1" dirty="0" smtClean="0">
                <a:latin typeface="Candara"/>
                <a:cs typeface="Candara"/>
              </a:rPr>
              <a:t>for </a:t>
            </a:r>
            <a:r>
              <a:rPr lang="en-US" sz="2200" i="1" dirty="0">
                <a:latin typeface="Candara"/>
                <a:cs typeface="Candara"/>
              </a:rPr>
              <a:t>behold, I bring you good news of great joy that will be for all the people</a:t>
            </a:r>
            <a:r>
              <a:rPr lang="en-US" sz="2200" i="1" dirty="0" smtClean="0">
                <a:latin typeface="Candara"/>
                <a:cs typeface="Candara"/>
              </a:rPr>
              <a:t>.</a:t>
            </a:r>
            <a:br>
              <a:rPr lang="en-US" sz="2200" i="1" dirty="0" smtClean="0">
                <a:latin typeface="Candara"/>
                <a:cs typeface="Candara"/>
              </a:rPr>
            </a:br>
            <a:r>
              <a:rPr lang="en-US" sz="2200" b="1" i="1" baseline="30000" dirty="0" smtClean="0">
                <a:latin typeface="Candara"/>
                <a:cs typeface="Candara"/>
              </a:rPr>
              <a:t>11</a:t>
            </a:r>
            <a:r>
              <a:rPr lang="en-US" sz="2200" b="1" i="1" baseline="30000" dirty="0">
                <a:latin typeface="Candara"/>
                <a:cs typeface="Candara"/>
              </a:rPr>
              <a:t> </a:t>
            </a:r>
            <a:r>
              <a:rPr lang="en-US" sz="2200" i="1" dirty="0">
                <a:latin typeface="Candara"/>
                <a:cs typeface="Candara"/>
              </a:rPr>
              <a:t>For unto you is born this day in the city of David a Savior, who is Christ </a:t>
            </a:r>
            <a:r>
              <a:rPr lang="en-US" sz="2200" i="1" dirty="0" smtClean="0">
                <a:latin typeface="Candara"/>
                <a:cs typeface="Candara"/>
              </a:rPr>
              <a:t/>
            </a:r>
            <a:br>
              <a:rPr lang="en-US" sz="2200" i="1" dirty="0" smtClean="0">
                <a:latin typeface="Candara"/>
                <a:cs typeface="Candara"/>
              </a:rPr>
            </a:br>
            <a:r>
              <a:rPr lang="en-US" sz="2200" i="1" dirty="0" smtClean="0">
                <a:latin typeface="Candara"/>
                <a:cs typeface="Candara"/>
              </a:rPr>
              <a:t>the </a:t>
            </a:r>
            <a:r>
              <a:rPr lang="en-US" sz="2200" i="1" dirty="0">
                <a:latin typeface="Candara"/>
                <a:cs typeface="Candara"/>
              </a:rPr>
              <a:t>Lord.</a:t>
            </a:r>
            <a:r>
              <a:rPr lang="en-US" sz="2200" b="1" i="1" baseline="30000" dirty="0">
                <a:latin typeface="Candara"/>
                <a:cs typeface="Candara"/>
              </a:rPr>
              <a:t>12 </a:t>
            </a:r>
            <a:r>
              <a:rPr lang="en-US" sz="2200" i="1" dirty="0">
                <a:latin typeface="Candara"/>
                <a:cs typeface="Candara"/>
              </a:rPr>
              <a:t>And this will be a sign for you: you will find a </a:t>
            </a:r>
            <a:r>
              <a:rPr lang="en-US" sz="2200" i="1" dirty="0" smtClean="0">
                <a:latin typeface="Candara"/>
                <a:cs typeface="Candara"/>
              </a:rPr>
              <a:t>baby wrapped in</a:t>
            </a:r>
            <a:br>
              <a:rPr lang="en-US" sz="2200" i="1" dirty="0" smtClean="0">
                <a:latin typeface="Candara"/>
                <a:cs typeface="Candara"/>
              </a:rPr>
            </a:br>
            <a:r>
              <a:rPr lang="en-US" sz="2200" i="1" dirty="0" smtClean="0">
                <a:latin typeface="Candara"/>
                <a:cs typeface="Candara"/>
              </a:rPr>
              <a:t> </a:t>
            </a:r>
            <a:r>
              <a:rPr lang="en-US" sz="2200" i="1" dirty="0">
                <a:latin typeface="Candara"/>
                <a:cs typeface="Candara"/>
              </a:rPr>
              <a:t>swaddling cloths and lying in a manger.” </a:t>
            </a:r>
            <a:r>
              <a:rPr lang="en-US" sz="2200" b="1" i="1" baseline="30000" dirty="0">
                <a:latin typeface="Candara"/>
                <a:cs typeface="Candara"/>
              </a:rPr>
              <a:t>13 </a:t>
            </a:r>
            <a:r>
              <a:rPr lang="en-US" sz="2200" i="1" dirty="0">
                <a:latin typeface="Candara"/>
                <a:cs typeface="Candara"/>
              </a:rPr>
              <a:t>And suddenly there was </a:t>
            </a:r>
            <a:r>
              <a:rPr lang="en-US" sz="2200" i="1" dirty="0" smtClean="0">
                <a:latin typeface="Candara"/>
                <a:cs typeface="Candara"/>
              </a:rPr>
              <a:t>with </a:t>
            </a:r>
            <a:br>
              <a:rPr lang="en-US" sz="2200" i="1" dirty="0" smtClean="0">
                <a:latin typeface="Candara"/>
                <a:cs typeface="Candara"/>
              </a:rPr>
            </a:br>
            <a:r>
              <a:rPr lang="en-US" sz="2200" i="1" dirty="0" smtClean="0">
                <a:latin typeface="Candara"/>
                <a:cs typeface="Candara"/>
              </a:rPr>
              <a:t>the </a:t>
            </a:r>
            <a:r>
              <a:rPr lang="en-US" sz="2200" i="1" dirty="0">
                <a:latin typeface="Candara"/>
                <a:cs typeface="Candara"/>
              </a:rPr>
              <a:t>angel a multitude of the heavenly host praising God and saying</a:t>
            </a:r>
            <a:r>
              <a:rPr lang="en-US" sz="2200" i="1" dirty="0" smtClean="0">
                <a:latin typeface="Candara"/>
                <a:cs typeface="Candara"/>
              </a:rPr>
              <a:t>,</a:t>
            </a:r>
          </a:p>
          <a:p>
            <a:pPr marL="0" indent="0" algn="ctr">
              <a:spcBef>
                <a:spcPts val="0"/>
              </a:spcBef>
              <a:buNone/>
            </a:pPr>
            <a:endParaRPr lang="en-US" sz="1000" dirty="0">
              <a:latin typeface="Candara"/>
              <a:cs typeface="Candara"/>
            </a:endParaRPr>
          </a:p>
          <a:p>
            <a:pPr marL="0" indent="0" algn="ctr">
              <a:spcBef>
                <a:spcPts val="0"/>
              </a:spcBef>
              <a:buNone/>
            </a:pPr>
            <a:r>
              <a:rPr lang="en-US" sz="2200" b="1" i="1" baseline="30000" dirty="0">
                <a:latin typeface="Candara"/>
                <a:cs typeface="Candara"/>
              </a:rPr>
              <a:t>14 </a:t>
            </a:r>
            <a:r>
              <a:rPr lang="en-US" sz="2200" i="1" dirty="0">
                <a:latin typeface="Candara"/>
                <a:cs typeface="Candara"/>
              </a:rPr>
              <a:t>“Glory to God in the highest,</a:t>
            </a:r>
            <a:br>
              <a:rPr lang="en-US" sz="2200" i="1" dirty="0">
                <a:latin typeface="Candara"/>
                <a:cs typeface="Candara"/>
              </a:rPr>
            </a:br>
            <a:r>
              <a:rPr lang="en-US" sz="2200" i="1" dirty="0">
                <a:latin typeface="Candara"/>
                <a:cs typeface="Candara"/>
              </a:rPr>
              <a:t>    and on earth peace among those </a:t>
            </a:r>
            <a:r>
              <a:rPr lang="en-US" sz="2200" i="1" dirty="0" smtClean="0">
                <a:latin typeface="Candara"/>
                <a:cs typeface="Candara"/>
              </a:rPr>
              <a:t/>
            </a:r>
            <a:br>
              <a:rPr lang="en-US" sz="2200" i="1" dirty="0" smtClean="0">
                <a:latin typeface="Candara"/>
                <a:cs typeface="Candara"/>
              </a:rPr>
            </a:br>
            <a:r>
              <a:rPr lang="en-US" sz="2200" i="1" dirty="0" smtClean="0">
                <a:latin typeface="Candara"/>
                <a:cs typeface="Candara"/>
              </a:rPr>
              <a:t>with </a:t>
            </a:r>
            <a:r>
              <a:rPr lang="en-US" sz="2200" i="1" dirty="0">
                <a:latin typeface="Candara"/>
                <a:cs typeface="Candara"/>
              </a:rPr>
              <a:t>whom he is pleased!</a:t>
            </a:r>
            <a:r>
              <a:rPr lang="en-US" sz="2200" i="1" dirty="0" smtClean="0">
                <a:latin typeface="Candara"/>
                <a:cs typeface="Candara"/>
              </a:rPr>
              <a:t>”</a:t>
            </a:r>
            <a:endParaRPr lang="en-US" sz="2200" dirty="0">
              <a:latin typeface="Candara"/>
              <a:cs typeface="Candara"/>
            </a:endParaRPr>
          </a:p>
        </p:txBody>
      </p:sp>
    </p:spTree>
    <p:extLst>
      <p:ext uri="{BB962C8B-B14F-4D97-AF65-F5344CB8AC3E}">
        <p14:creationId xmlns:p14="http://schemas.microsoft.com/office/powerpoint/2010/main" val="226585474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228600" y="457200"/>
            <a:ext cx="8686799" cy="609600"/>
          </a:xfrm>
        </p:spPr>
        <p:txBody>
          <a:bodyPr/>
          <a:lstStyle/>
          <a:p>
            <a:r>
              <a:rPr lang="en-US" sz="2800" b="1" dirty="0">
                <a:latin typeface="Candara" charset="0"/>
                <a:ea typeface="MS PGothic" charset="0"/>
                <a:cs typeface="Arial" charset="0"/>
              </a:rPr>
              <a:t>HOW SHOULD CHRISTMAS IMPACT THE WAY WE LIVE?</a:t>
            </a:r>
          </a:p>
        </p:txBody>
      </p:sp>
      <p:sp>
        <p:nvSpPr>
          <p:cNvPr id="27651" name="Rectangle 3"/>
          <p:cNvSpPr>
            <a:spLocks noGrp="1" noChangeArrowheads="1"/>
          </p:cNvSpPr>
          <p:nvPr>
            <p:ph type="body" idx="1"/>
          </p:nvPr>
        </p:nvSpPr>
        <p:spPr>
          <a:xfrm>
            <a:off x="160286" y="1143000"/>
            <a:ext cx="8919534" cy="5715000"/>
          </a:xfrm>
        </p:spPr>
        <p:txBody>
          <a:bodyPr/>
          <a:lstStyle/>
          <a:p>
            <a:pPr marL="450850" indent="-450850">
              <a:defRPr/>
            </a:pPr>
            <a:r>
              <a:rPr lang="en-US" sz="2400" b="1" dirty="0">
                <a:latin typeface="Candara" charset="0"/>
                <a:ea typeface="MS PGothic" charset="0"/>
                <a:cs typeface="Arial" charset="0"/>
              </a:rPr>
              <a:t>Typically we think of Christmas as peaceful and hopeful.</a:t>
            </a:r>
            <a:endParaRPr lang="en-US" sz="2400" b="1" dirty="0">
              <a:solidFill>
                <a:srgbClr val="FF0000"/>
              </a:solidFill>
              <a:latin typeface="Candara" charset="0"/>
              <a:ea typeface="MS PGothic" charset="0"/>
              <a:cs typeface="Arial" charset="0"/>
            </a:endParaRPr>
          </a:p>
          <a:p>
            <a:pPr marL="0" lvl="0" indent="0">
              <a:buNone/>
              <a:defRPr/>
            </a:pPr>
            <a:endParaRPr lang="en-US" sz="800" i="1" dirty="0" smtClean="0">
              <a:solidFill>
                <a:srgbClr val="FF0000"/>
              </a:solidFill>
              <a:latin typeface="Candara" charset="0"/>
              <a:ea typeface="MS PGothic" charset="0"/>
              <a:cs typeface="Candara" charset="0"/>
            </a:endParaRPr>
          </a:p>
          <a:p>
            <a:pPr marL="914400" lvl="1" indent="-455613" defTabSz="457200">
              <a:spcBef>
                <a:spcPts val="0"/>
              </a:spcBef>
              <a:buFont typeface="Wingdings" charset="0"/>
              <a:buChar char="Ø"/>
              <a:defRPr/>
            </a:pPr>
            <a:r>
              <a:rPr lang="en-US" sz="2400" b="1" kern="1200" dirty="0">
                <a:solidFill>
                  <a:prstClr val="black"/>
                </a:solidFill>
                <a:latin typeface="Candara" charset="0"/>
                <a:ea typeface="ＭＳ Ｐゴシック" charset="0"/>
                <a:cs typeface="Candara" charset="0"/>
              </a:rPr>
              <a:t>Luke 2:1-20:</a:t>
            </a:r>
          </a:p>
          <a:p>
            <a:pPr marL="0" indent="0" algn="ctr">
              <a:spcBef>
                <a:spcPts val="0"/>
              </a:spcBef>
              <a:buNone/>
            </a:pPr>
            <a:endParaRPr lang="en-US" sz="1400" i="1" baseline="30000" dirty="0">
              <a:latin typeface="Candara"/>
              <a:cs typeface="Candara"/>
            </a:endParaRPr>
          </a:p>
          <a:p>
            <a:pPr marL="0" indent="0" algn="ctr">
              <a:spcBef>
                <a:spcPts val="0"/>
              </a:spcBef>
              <a:buNone/>
            </a:pPr>
            <a:r>
              <a:rPr lang="en-US" sz="2200" b="1" i="1" baseline="30000" dirty="0" smtClean="0">
                <a:latin typeface="Candara"/>
                <a:cs typeface="Candara"/>
              </a:rPr>
              <a:t>15 </a:t>
            </a:r>
            <a:r>
              <a:rPr lang="en-US" sz="2200" i="1" dirty="0" smtClean="0">
                <a:latin typeface="Candara"/>
                <a:cs typeface="Candara"/>
              </a:rPr>
              <a:t>When the angels went away from them into heaven, </a:t>
            </a:r>
            <a:br>
              <a:rPr lang="en-US" sz="2200" i="1" dirty="0" smtClean="0">
                <a:latin typeface="Candara"/>
                <a:cs typeface="Candara"/>
              </a:rPr>
            </a:br>
            <a:r>
              <a:rPr lang="en-US" sz="2200" i="1" dirty="0" smtClean="0">
                <a:latin typeface="Candara"/>
                <a:cs typeface="Candara"/>
              </a:rPr>
              <a:t>the shepherds said to one another, “Let us go over to Bethlehem </a:t>
            </a:r>
            <a:br>
              <a:rPr lang="en-US" sz="2200" i="1" dirty="0" smtClean="0">
                <a:latin typeface="Candara"/>
                <a:cs typeface="Candara"/>
              </a:rPr>
            </a:br>
            <a:r>
              <a:rPr lang="en-US" sz="2200" i="1" dirty="0" smtClean="0">
                <a:latin typeface="Candara"/>
                <a:cs typeface="Candara"/>
              </a:rPr>
              <a:t>and see this thing that has happened, which the Lord has made known </a:t>
            </a:r>
            <a:br>
              <a:rPr lang="en-US" sz="2200" i="1" dirty="0" smtClean="0">
                <a:latin typeface="Candara"/>
                <a:cs typeface="Candara"/>
              </a:rPr>
            </a:br>
            <a:r>
              <a:rPr lang="en-US" sz="2200" i="1" dirty="0" smtClean="0">
                <a:latin typeface="Candara"/>
                <a:cs typeface="Candara"/>
              </a:rPr>
              <a:t>to us.”</a:t>
            </a:r>
            <a:r>
              <a:rPr lang="en-US" sz="2200" b="1" i="1" baseline="30000" dirty="0" smtClean="0">
                <a:latin typeface="Candara"/>
                <a:cs typeface="Candara"/>
              </a:rPr>
              <a:t>16 </a:t>
            </a:r>
            <a:r>
              <a:rPr lang="en-US" sz="2200" i="1" dirty="0" smtClean="0">
                <a:latin typeface="Candara"/>
                <a:cs typeface="Candara"/>
              </a:rPr>
              <a:t>And they went with haste and found Mary and Joseph, and the baby lying in a manger. </a:t>
            </a:r>
            <a:r>
              <a:rPr lang="en-US" sz="2200" b="1" i="1" baseline="30000" dirty="0" smtClean="0">
                <a:latin typeface="Candara"/>
                <a:cs typeface="Candara"/>
              </a:rPr>
              <a:t>17 </a:t>
            </a:r>
            <a:r>
              <a:rPr lang="en-US" sz="2200" i="1" dirty="0" smtClean="0">
                <a:latin typeface="Candara"/>
                <a:cs typeface="Candara"/>
              </a:rPr>
              <a:t>And when they saw it, they made known the </a:t>
            </a:r>
            <a:br>
              <a:rPr lang="en-US" sz="2200" i="1" dirty="0" smtClean="0">
                <a:latin typeface="Candara"/>
                <a:cs typeface="Candara"/>
              </a:rPr>
            </a:br>
            <a:r>
              <a:rPr lang="en-US" sz="2200" i="1" dirty="0" smtClean="0">
                <a:latin typeface="Candara"/>
                <a:cs typeface="Candara"/>
              </a:rPr>
              <a:t>saying that had been told them concerning this child.</a:t>
            </a:r>
            <a:r>
              <a:rPr lang="en-US" sz="2200" b="1" i="1" baseline="30000" dirty="0" smtClean="0">
                <a:latin typeface="Candara"/>
                <a:cs typeface="Candara"/>
              </a:rPr>
              <a:t>18 </a:t>
            </a:r>
            <a:r>
              <a:rPr lang="en-US" sz="2200" i="1" dirty="0" smtClean="0">
                <a:latin typeface="Candara"/>
                <a:cs typeface="Candara"/>
              </a:rPr>
              <a:t>And all who heard</a:t>
            </a:r>
            <a:br>
              <a:rPr lang="en-US" sz="2200" i="1" dirty="0" smtClean="0">
                <a:latin typeface="Candara"/>
                <a:cs typeface="Candara"/>
              </a:rPr>
            </a:br>
            <a:r>
              <a:rPr lang="en-US" sz="2200" i="1" dirty="0" smtClean="0">
                <a:latin typeface="Candara"/>
                <a:cs typeface="Candara"/>
              </a:rPr>
              <a:t> it wondered at what the shepherds told them. </a:t>
            </a:r>
            <a:r>
              <a:rPr lang="en-US" sz="2200" b="1" i="1" baseline="30000" dirty="0" smtClean="0">
                <a:latin typeface="Candara"/>
                <a:cs typeface="Candara"/>
              </a:rPr>
              <a:t>19 </a:t>
            </a:r>
            <a:r>
              <a:rPr lang="en-US" sz="2200" i="1" dirty="0" smtClean="0">
                <a:latin typeface="Candara"/>
                <a:cs typeface="Candara"/>
              </a:rPr>
              <a:t>But Mary treasured </a:t>
            </a:r>
            <a:br>
              <a:rPr lang="en-US" sz="2200" i="1" dirty="0" smtClean="0">
                <a:latin typeface="Candara"/>
                <a:cs typeface="Candara"/>
              </a:rPr>
            </a:br>
            <a:r>
              <a:rPr lang="en-US" sz="2200" i="1" dirty="0" smtClean="0">
                <a:latin typeface="Candara"/>
                <a:cs typeface="Candara"/>
              </a:rPr>
              <a:t>up all these things, pondering them in her heart. </a:t>
            </a:r>
            <a:r>
              <a:rPr lang="en-US" sz="2200" b="1" i="1" baseline="30000" dirty="0" smtClean="0">
                <a:latin typeface="Candara"/>
                <a:cs typeface="Candara"/>
              </a:rPr>
              <a:t>20 </a:t>
            </a:r>
            <a:r>
              <a:rPr lang="en-US" sz="2200" i="1" dirty="0" smtClean="0">
                <a:latin typeface="Candara"/>
                <a:cs typeface="Candara"/>
              </a:rPr>
              <a:t>And the </a:t>
            </a:r>
            <a:br>
              <a:rPr lang="en-US" sz="2200" i="1" dirty="0" smtClean="0">
                <a:latin typeface="Candara"/>
                <a:cs typeface="Candara"/>
              </a:rPr>
            </a:br>
            <a:r>
              <a:rPr lang="en-US" sz="2200" i="1" dirty="0" smtClean="0">
                <a:latin typeface="Candara"/>
                <a:cs typeface="Candara"/>
              </a:rPr>
              <a:t>shepherds returned, glorifying and praising God for all </a:t>
            </a:r>
            <a:br>
              <a:rPr lang="en-US" sz="2200" i="1" dirty="0" smtClean="0">
                <a:latin typeface="Candara"/>
                <a:cs typeface="Candara"/>
              </a:rPr>
            </a:br>
            <a:r>
              <a:rPr lang="en-US" sz="2200" i="1" dirty="0" smtClean="0">
                <a:latin typeface="Candara"/>
                <a:cs typeface="Candara"/>
              </a:rPr>
              <a:t>they had heard and seen, as it had been told them.</a:t>
            </a:r>
          </a:p>
          <a:p>
            <a:pPr marL="0" indent="0" algn="ctr">
              <a:spcBef>
                <a:spcPts val="0"/>
              </a:spcBef>
              <a:buNone/>
            </a:pPr>
            <a:endParaRPr lang="en-US" sz="1000" i="1" dirty="0" smtClean="0">
              <a:latin typeface="Candara"/>
              <a:cs typeface="Candara"/>
            </a:endParaRPr>
          </a:p>
          <a:p>
            <a:pPr marL="450850" lvl="0" indent="-450850">
              <a:spcBef>
                <a:spcPts val="0"/>
              </a:spcBef>
              <a:defRPr/>
            </a:pPr>
            <a:r>
              <a:rPr lang="en-US" sz="2400" b="1" dirty="0">
                <a:solidFill>
                  <a:srgbClr val="000000"/>
                </a:solidFill>
                <a:latin typeface="Candara" charset="0"/>
                <a:ea typeface="MS PGothic" charset="0"/>
                <a:cs typeface="Arial" charset="0"/>
              </a:rPr>
              <a:t>Now, let’s listen to a much different biblical account of Christmas.</a:t>
            </a:r>
          </a:p>
        </p:txBody>
      </p:sp>
    </p:spTree>
    <p:extLst>
      <p:ext uri="{BB962C8B-B14F-4D97-AF65-F5344CB8AC3E}">
        <p14:creationId xmlns:p14="http://schemas.microsoft.com/office/powerpoint/2010/main" val="71957617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228600" y="457200"/>
            <a:ext cx="8686799" cy="609600"/>
          </a:xfrm>
        </p:spPr>
        <p:txBody>
          <a:bodyPr/>
          <a:lstStyle/>
          <a:p>
            <a:r>
              <a:rPr lang="en-US" sz="2800" b="1" dirty="0">
                <a:latin typeface="Candara" charset="0"/>
                <a:ea typeface="MS PGothic" charset="0"/>
                <a:cs typeface="Arial" charset="0"/>
              </a:rPr>
              <a:t>HOW SHOULD CHRISTMAS IMPACT THE WAY WE LIVE?</a:t>
            </a:r>
          </a:p>
        </p:txBody>
      </p:sp>
      <p:sp>
        <p:nvSpPr>
          <p:cNvPr id="27651" name="Rectangle 3"/>
          <p:cNvSpPr>
            <a:spLocks noGrp="1" noChangeArrowheads="1"/>
          </p:cNvSpPr>
          <p:nvPr>
            <p:ph type="body" idx="1"/>
          </p:nvPr>
        </p:nvSpPr>
        <p:spPr>
          <a:xfrm>
            <a:off x="152400" y="1143000"/>
            <a:ext cx="8927420" cy="5715000"/>
          </a:xfrm>
        </p:spPr>
        <p:txBody>
          <a:bodyPr/>
          <a:lstStyle/>
          <a:p>
            <a:pPr marL="914400" lvl="1" indent="-455613" defTabSz="457200">
              <a:spcBef>
                <a:spcPts val="0"/>
              </a:spcBef>
              <a:buFont typeface="Wingdings" charset="0"/>
              <a:buChar char="Ø"/>
              <a:defRPr/>
            </a:pPr>
            <a:r>
              <a:rPr lang="en-US" sz="2400" b="1" kern="1200" dirty="0" smtClean="0">
                <a:latin typeface="Candara" charset="0"/>
                <a:ea typeface="ＭＳ Ｐゴシック" charset="0"/>
                <a:cs typeface="Candara" charset="0"/>
              </a:rPr>
              <a:t>Rev 12:1-5</a:t>
            </a:r>
          </a:p>
          <a:p>
            <a:pPr marL="458787" lvl="1" indent="0" defTabSz="457200">
              <a:spcBef>
                <a:spcPts val="0"/>
              </a:spcBef>
              <a:buNone/>
              <a:defRPr/>
            </a:pPr>
            <a:endParaRPr lang="en-US" sz="1200" b="1" kern="1200" dirty="0" smtClean="0">
              <a:latin typeface="Candara" charset="0"/>
              <a:ea typeface="ＭＳ Ｐゴシック" charset="0"/>
              <a:cs typeface="Candara" charset="0"/>
            </a:endParaRPr>
          </a:p>
          <a:p>
            <a:pPr marL="458787" lvl="1" indent="0" algn="ctr" defTabSz="457200">
              <a:spcBef>
                <a:spcPts val="0"/>
              </a:spcBef>
              <a:buNone/>
              <a:defRPr/>
            </a:pPr>
            <a:r>
              <a:rPr lang="en-US" sz="2200" i="1" dirty="0" smtClean="0">
                <a:latin typeface="Candara" charset="0"/>
                <a:ea typeface="Candara" charset="0"/>
                <a:cs typeface="Candara" charset="0"/>
              </a:rPr>
              <a:t> “</a:t>
            </a:r>
            <a:r>
              <a:rPr lang="en-US" sz="2200" i="1" baseline="30000" dirty="0" smtClean="0">
                <a:latin typeface="Candara" charset="0"/>
                <a:ea typeface="Candara" charset="0"/>
                <a:cs typeface="Candara" charset="0"/>
              </a:rPr>
              <a:t>1 </a:t>
            </a:r>
            <a:r>
              <a:rPr lang="en-US" sz="2200" i="1" dirty="0" smtClean="0">
                <a:latin typeface="Candara" charset="0"/>
                <a:ea typeface="Candara" charset="0"/>
                <a:cs typeface="Candara" charset="0"/>
              </a:rPr>
              <a:t>And </a:t>
            </a:r>
            <a:r>
              <a:rPr lang="en-US" sz="2200" i="1" dirty="0">
                <a:latin typeface="Candara" charset="0"/>
                <a:ea typeface="Candara" charset="0"/>
                <a:cs typeface="Candara" charset="0"/>
              </a:rPr>
              <a:t>a great sign appeared in heaven: a woman </a:t>
            </a:r>
            <a:endParaRPr lang="en-US" sz="2200" i="1" dirty="0" smtClean="0">
              <a:latin typeface="Candara" charset="0"/>
              <a:ea typeface="Candara" charset="0"/>
              <a:cs typeface="Candara" charset="0"/>
            </a:endParaRPr>
          </a:p>
          <a:p>
            <a:pPr marL="458787" lvl="1" indent="0" algn="ctr" defTabSz="457200">
              <a:spcBef>
                <a:spcPts val="0"/>
              </a:spcBef>
              <a:buNone/>
              <a:defRPr/>
            </a:pPr>
            <a:r>
              <a:rPr lang="en-US" sz="2200" i="1" dirty="0" smtClean="0">
                <a:latin typeface="Candara" charset="0"/>
                <a:ea typeface="Candara" charset="0"/>
                <a:cs typeface="Candara" charset="0"/>
              </a:rPr>
              <a:t>Clothed with </a:t>
            </a:r>
            <a:r>
              <a:rPr lang="en-US" sz="2200" i="1" dirty="0">
                <a:latin typeface="Candara" charset="0"/>
                <a:ea typeface="Candara" charset="0"/>
                <a:cs typeface="Candara" charset="0"/>
              </a:rPr>
              <a:t>the sun, with the moon under her feet, and </a:t>
            </a:r>
            <a:endParaRPr lang="en-US" sz="2200" i="1" dirty="0" smtClean="0">
              <a:latin typeface="Candara" charset="0"/>
              <a:ea typeface="Candara" charset="0"/>
              <a:cs typeface="Candara" charset="0"/>
            </a:endParaRPr>
          </a:p>
          <a:p>
            <a:pPr marL="458787" lvl="1" indent="0" algn="ctr" defTabSz="457200">
              <a:spcBef>
                <a:spcPts val="0"/>
              </a:spcBef>
              <a:buNone/>
              <a:defRPr/>
            </a:pPr>
            <a:r>
              <a:rPr lang="en-US" sz="2200" i="1" dirty="0" smtClean="0">
                <a:latin typeface="Candara" charset="0"/>
                <a:ea typeface="Candara" charset="0"/>
                <a:cs typeface="Candara" charset="0"/>
              </a:rPr>
              <a:t>on </a:t>
            </a:r>
            <a:r>
              <a:rPr lang="en-US" sz="2200" i="1" dirty="0">
                <a:latin typeface="Candara" charset="0"/>
                <a:ea typeface="Candara" charset="0"/>
                <a:cs typeface="Candara" charset="0"/>
              </a:rPr>
              <a:t>her head </a:t>
            </a:r>
            <a:r>
              <a:rPr lang="en-US" sz="2200" i="1" dirty="0" smtClean="0">
                <a:latin typeface="Candara" charset="0"/>
                <a:ea typeface="Candara" charset="0"/>
                <a:cs typeface="Candara" charset="0"/>
              </a:rPr>
              <a:t>a </a:t>
            </a:r>
            <a:r>
              <a:rPr lang="en-US" sz="2200" i="1" dirty="0">
                <a:latin typeface="Candara" charset="0"/>
                <a:ea typeface="Candara" charset="0"/>
                <a:cs typeface="Candara" charset="0"/>
              </a:rPr>
              <a:t>crown of twelve stars. </a:t>
            </a:r>
            <a:r>
              <a:rPr lang="en-US" sz="2200" i="1" baseline="30000" dirty="0" smtClean="0">
                <a:latin typeface="Candara" charset="0"/>
                <a:ea typeface="Candara" charset="0"/>
                <a:cs typeface="Candara" charset="0"/>
              </a:rPr>
              <a:t>2 </a:t>
            </a:r>
            <a:r>
              <a:rPr lang="en-US" sz="2200" i="1" dirty="0" smtClean="0">
                <a:latin typeface="Candara" charset="0"/>
                <a:ea typeface="Candara" charset="0"/>
                <a:cs typeface="Candara" charset="0"/>
              </a:rPr>
              <a:t>She </a:t>
            </a:r>
            <a:r>
              <a:rPr lang="en-US" sz="2200" i="1" dirty="0">
                <a:latin typeface="Candara" charset="0"/>
                <a:ea typeface="Candara" charset="0"/>
                <a:cs typeface="Candara" charset="0"/>
              </a:rPr>
              <a:t>was pregnant and </a:t>
            </a:r>
            <a:r>
              <a:rPr lang="en-US" sz="2200" i="1" dirty="0" smtClean="0">
                <a:latin typeface="Candara" charset="0"/>
                <a:ea typeface="Candara" charset="0"/>
                <a:cs typeface="Candara" charset="0"/>
              </a:rPr>
              <a:t>was </a:t>
            </a:r>
          </a:p>
          <a:p>
            <a:pPr marL="458787" lvl="1" indent="0" algn="ctr" defTabSz="457200">
              <a:spcBef>
                <a:spcPts val="0"/>
              </a:spcBef>
              <a:buNone/>
              <a:defRPr/>
            </a:pPr>
            <a:r>
              <a:rPr lang="en-US" sz="2200" i="1" dirty="0" smtClean="0">
                <a:latin typeface="Candara" charset="0"/>
                <a:ea typeface="Candara" charset="0"/>
                <a:cs typeface="Candara" charset="0"/>
              </a:rPr>
              <a:t>crying </a:t>
            </a:r>
            <a:r>
              <a:rPr lang="en-US" sz="2200" i="1" dirty="0">
                <a:latin typeface="Candara" charset="0"/>
                <a:ea typeface="Candara" charset="0"/>
                <a:cs typeface="Candara" charset="0"/>
              </a:rPr>
              <a:t>out </a:t>
            </a:r>
            <a:r>
              <a:rPr lang="en-US" sz="2200" i="1" dirty="0" smtClean="0">
                <a:latin typeface="Candara" charset="0"/>
                <a:ea typeface="Candara" charset="0"/>
                <a:cs typeface="Candara" charset="0"/>
              </a:rPr>
              <a:t>in birth </a:t>
            </a:r>
            <a:r>
              <a:rPr lang="en-US" sz="2200" i="1" dirty="0">
                <a:latin typeface="Candara" charset="0"/>
                <a:ea typeface="Candara" charset="0"/>
                <a:cs typeface="Candara" charset="0"/>
              </a:rPr>
              <a:t>pains and the agony of giving birth. </a:t>
            </a:r>
            <a:r>
              <a:rPr lang="en-US" sz="2200" i="1" baseline="30000" dirty="0" smtClean="0">
                <a:latin typeface="Candara" charset="0"/>
                <a:ea typeface="Candara" charset="0"/>
                <a:cs typeface="Candara" charset="0"/>
              </a:rPr>
              <a:t>3 </a:t>
            </a:r>
            <a:r>
              <a:rPr lang="en-US" sz="2200" i="1" dirty="0" smtClean="0">
                <a:latin typeface="Candara" charset="0"/>
                <a:ea typeface="Candara" charset="0"/>
                <a:cs typeface="Candara" charset="0"/>
              </a:rPr>
              <a:t>And another sign appeared in </a:t>
            </a:r>
            <a:r>
              <a:rPr lang="en-US" sz="2200" i="1" dirty="0">
                <a:latin typeface="Candara" charset="0"/>
                <a:ea typeface="Candara" charset="0"/>
                <a:cs typeface="Candara" charset="0"/>
              </a:rPr>
              <a:t>heaven: behold, a great red dragon, with seven heads and ten horns, and on his heads seven </a:t>
            </a:r>
            <a:r>
              <a:rPr lang="en-US" sz="2200" i="1" dirty="0" smtClean="0">
                <a:latin typeface="Candara" charset="0"/>
                <a:ea typeface="Candara" charset="0"/>
                <a:cs typeface="Candara" charset="0"/>
              </a:rPr>
              <a:t>diadems [crowns]. </a:t>
            </a:r>
            <a:r>
              <a:rPr lang="en-US" sz="2200" i="1" baseline="30000" dirty="0" smtClean="0">
                <a:latin typeface="Candara" charset="0"/>
                <a:ea typeface="Candara" charset="0"/>
                <a:cs typeface="Candara" charset="0"/>
              </a:rPr>
              <a:t>4 </a:t>
            </a:r>
            <a:r>
              <a:rPr lang="en-US" sz="2200" i="1" dirty="0" smtClean="0">
                <a:latin typeface="Candara" charset="0"/>
                <a:ea typeface="Candara" charset="0"/>
                <a:cs typeface="Candara" charset="0"/>
              </a:rPr>
              <a:t>His </a:t>
            </a:r>
            <a:r>
              <a:rPr lang="en-US" sz="2200" i="1" dirty="0">
                <a:latin typeface="Candara" charset="0"/>
                <a:ea typeface="Candara" charset="0"/>
                <a:cs typeface="Candara" charset="0"/>
              </a:rPr>
              <a:t>tail swept down a third of the stars of heaven and cast them to the earth. And the dragon stood before the woman who was about to give birth, so that when she bore her child he might devour it. </a:t>
            </a:r>
            <a:r>
              <a:rPr lang="en-US" sz="2200" i="1" baseline="30000" dirty="0" smtClean="0">
                <a:latin typeface="Candara" charset="0"/>
                <a:ea typeface="Candara" charset="0"/>
                <a:cs typeface="Candara" charset="0"/>
              </a:rPr>
              <a:t>5 </a:t>
            </a:r>
            <a:r>
              <a:rPr lang="en-US" sz="2200" i="1" dirty="0" smtClean="0">
                <a:latin typeface="Candara" charset="0"/>
                <a:ea typeface="Candara" charset="0"/>
                <a:cs typeface="Candara" charset="0"/>
              </a:rPr>
              <a:t>She </a:t>
            </a:r>
            <a:r>
              <a:rPr lang="en-US" sz="2200" i="1" dirty="0">
                <a:latin typeface="Candara" charset="0"/>
                <a:ea typeface="Candara" charset="0"/>
                <a:cs typeface="Candara" charset="0"/>
              </a:rPr>
              <a:t>gave birth to a male child, one who is to rule </a:t>
            </a:r>
            <a:r>
              <a:rPr lang="en-US" sz="2200" i="1" dirty="0" smtClean="0">
                <a:latin typeface="Candara" charset="0"/>
                <a:ea typeface="Candara" charset="0"/>
                <a:cs typeface="Candara" charset="0"/>
              </a:rPr>
              <a:t>all </a:t>
            </a:r>
            <a:r>
              <a:rPr lang="en-US" sz="2200" i="1" dirty="0">
                <a:latin typeface="Candara" charset="0"/>
                <a:ea typeface="Candara" charset="0"/>
                <a:cs typeface="Candara" charset="0"/>
              </a:rPr>
              <a:t>the nations with a rod of iron</a:t>
            </a:r>
            <a:r>
              <a:rPr lang="en-US" sz="2200" i="1" dirty="0" smtClean="0">
                <a:latin typeface="Candara" charset="0"/>
                <a:ea typeface="Candara" charset="0"/>
                <a:cs typeface="Candara" charset="0"/>
              </a:rPr>
              <a:t>, [and] </a:t>
            </a:r>
          </a:p>
          <a:p>
            <a:pPr marL="458787" lvl="1" indent="0" algn="ctr" defTabSz="457200">
              <a:spcBef>
                <a:spcPts val="0"/>
              </a:spcBef>
              <a:buNone/>
              <a:defRPr/>
            </a:pPr>
            <a:r>
              <a:rPr lang="en-US" sz="2200" i="1" dirty="0" smtClean="0">
                <a:latin typeface="Candara" charset="0"/>
                <a:ea typeface="Candara" charset="0"/>
                <a:cs typeface="Candara" charset="0"/>
              </a:rPr>
              <a:t>her child was </a:t>
            </a:r>
            <a:r>
              <a:rPr lang="en-US" sz="2200" i="1" dirty="0">
                <a:latin typeface="Candara" charset="0"/>
                <a:ea typeface="Candara" charset="0"/>
                <a:cs typeface="Candara" charset="0"/>
              </a:rPr>
              <a:t>caught </a:t>
            </a:r>
            <a:r>
              <a:rPr lang="en-US" sz="2200" i="1" dirty="0" smtClean="0">
                <a:latin typeface="Candara" charset="0"/>
                <a:ea typeface="Candara" charset="0"/>
                <a:cs typeface="Candara" charset="0"/>
              </a:rPr>
              <a:t>up </a:t>
            </a:r>
            <a:r>
              <a:rPr lang="en-US" sz="2200" i="1" dirty="0">
                <a:latin typeface="Candara" charset="0"/>
                <a:ea typeface="Candara" charset="0"/>
                <a:cs typeface="Candara" charset="0"/>
              </a:rPr>
              <a:t>to God and to his throne</a:t>
            </a:r>
            <a:r>
              <a:rPr lang="en-US" sz="2200" i="1" dirty="0" smtClean="0">
                <a:latin typeface="Candara" charset="0"/>
                <a:ea typeface="Candara" charset="0"/>
                <a:cs typeface="Candara" charset="0"/>
              </a:rPr>
              <a:t>.”</a:t>
            </a:r>
            <a:endParaRPr lang="en-US" sz="2200" b="1" kern="1200" dirty="0" smtClean="0">
              <a:latin typeface="Candara" charset="0"/>
              <a:ea typeface="Candara" charset="0"/>
              <a:cs typeface="Candara" charset="0"/>
            </a:endParaRPr>
          </a:p>
          <a:p>
            <a:pPr marL="458787" lvl="1" indent="0" defTabSz="457200">
              <a:spcBef>
                <a:spcPts val="0"/>
              </a:spcBef>
              <a:buNone/>
              <a:defRPr/>
            </a:pPr>
            <a:endParaRPr lang="en-US" sz="2000" b="1" kern="1200" dirty="0" smtClean="0">
              <a:solidFill>
                <a:srgbClr val="FF0000"/>
              </a:solidFill>
              <a:latin typeface="Candara" charset="0"/>
              <a:ea typeface="ＭＳ Ｐゴシック" charset="0"/>
              <a:cs typeface="Candara" charset="0"/>
            </a:endParaRPr>
          </a:p>
          <a:p>
            <a:pPr marL="857250" lvl="2" indent="0" defTabSz="457200">
              <a:spcBef>
                <a:spcPts val="0"/>
              </a:spcBef>
              <a:buNone/>
              <a:defRPr/>
            </a:pPr>
            <a:r>
              <a:rPr lang="en-US" b="1" kern="1200" dirty="0" smtClean="0">
                <a:solidFill>
                  <a:srgbClr val="000000"/>
                </a:solidFill>
                <a:latin typeface="Candara" charset="0"/>
                <a:ea typeface="ＭＳ Ｐゴシック" charset="0"/>
                <a:cs typeface="Candara" charset="0"/>
              </a:rPr>
              <a:t> — What </a:t>
            </a:r>
            <a:r>
              <a:rPr lang="en-US" b="1" kern="1200" dirty="0">
                <a:solidFill>
                  <a:srgbClr val="000000"/>
                </a:solidFill>
                <a:latin typeface="Candara" charset="0"/>
                <a:ea typeface="ＭＳ Ｐゴシック" charset="0"/>
                <a:cs typeface="Candara" charset="0"/>
              </a:rPr>
              <a:t>is the meaning of this passage? </a:t>
            </a:r>
          </a:p>
        </p:txBody>
      </p:sp>
    </p:spTree>
    <p:extLst>
      <p:ext uri="{BB962C8B-B14F-4D97-AF65-F5344CB8AC3E}">
        <p14:creationId xmlns:p14="http://schemas.microsoft.com/office/powerpoint/2010/main" val="184226249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228600" y="457200"/>
            <a:ext cx="8686799" cy="609600"/>
          </a:xfrm>
        </p:spPr>
        <p:txBody>
          <a:bodyPr/>
          <a:lstStyle/>
          <a:p>
            <a:r>
              <a:rPr lang="en-US" sz="2800" b="1" dirty="0">
                <a:latin typeface="Candara" charset="0"/>
                <a:ea typeface="MS PGothic" charset="0"/>
                <a:cs typeface="Arial" charset="0"/>
              </a:rPr>
              <a:t>HOW SHOULD CHRISTMAS IMPACT THE WAY WE LIVE?</a:t>
            </a:r>
          </a:p>
        </p:txBody>
      </p:sp>
      <p:sp>
        <p:nvSpPr>
          <p:cNvPr id="27651" name="Rectangle 3"/>
          <p:cNvSpPr>
            <a:spLocks noGrp="1" noChangeArrowheads="1"/>
          </p:cNvSpPr>
          <p:nvPr>
            <p:ph type="body" idx="1"/>
          </p:nvPr>
        </p:nvSpPr>
        <p:spPr>
          <a:xfrm>
            <a:off x="160286" y="1143000"/>
            <a:ext cx="8919534" cy="5715000"/>
          </a:xfrm>
        </p:spPr>
        <p:txBody>
          <a:bodyPr/>
          <a:lstStyle/>
          <a:p>
            <a:pPr marL="914400" lvl="1" indent="-455613" defTabSz="457200">
              <a:spcBef>
                <a:spcPts val="0"/>
              </a:spcBef>
              <a:buFont typeface="Wingdings" charset="0"/>
              <a:buChar char="Ø"/>
              <a:defRPr/>
            </a:pPr>
            <a:r>
              <a:rPr lang="en-US" sz="2400" b="1" kern="1200" dirty="0" smtClean="0">
                <a:solidFill>
                  <a:prstClr val="black"/>
                </a:solidFill>
                <a:latin typeface="Candara" charset="0"/>
                <a:ea typeface="ＭＳ Ｐゴシック" charset="0"/>
                <a:cs typeface="Candara" charset="0"/>
              </a:rPr>
              <a:t>Psalm </a:t>
            </a:r>
            <a:r>
              <a:rPr lang="en-US" sz="2400" b="1" kern="1200" dirty="0" smtClean="0">
                <a:solidFill>
                  <a:prstClr val="black"/>
                </a:solidFill>
                <a:latin typeface="Candara" charset="0"/>
                <a:ea typeface="ＭＳ Ｐゴシック" charset="0"/>
                <a:cs typeface="Candara" charset="0"/>
              </a:rPr>
              <a:t>2:7-9:</a:t>
            </a:r>
            <a:endParaRPr lang="en-US" sz="2400" b="1" kern="1200" dirty="0">
              <a:solidFill>
                <a:prstClr val="black"/>
              </a:solidFill>
              <a:latin typeface="Candara" charset="0"/>
              <a:ea typeface="ＭＳ Ｐゴシック" charset="0"/>
              <a:cs typeface="Candara" charset="0"/>
            </a:endParaRPr>
          </a:p>
          <a:p>
            <a:pPr marL="0" indent="0" algn="ctr">
              <a:spcBef>
                <a:spcPts val="0"/>
              </a:spcBef>
              <a:buNone/>
            </a:pPr>
            <a:endParaRPr lang="en-US" sz="1400" i="1" baseline="30000" dirty="0">
              <a:latin typeface="Candara"/>
              <a:cs typeface="Candara"/>
            </a:endParaRPr>
          </a:p>
          <a:p>
            <a:pPr marL="0" indent="0" algn="ctr">
              <a:spcBef>
                <a:spcPts val="0"/>
              </a:spcBef>
              <a:buNone/>
            </a:pPr>
            <a:r>
              <a:rPr lang="en-US" sz="2200" b="1" i="1" baseline="30000" dirty="0" smtClean="0">
                <a:latin typeface="Candara"/>
                <a:cs typeface="Candara"/>
              </a:rPr>
              <a:t>7</a:t>
            </a:r>
            <a:r>
              <a:rPr lang="en-US" sz="2200" i="1" dirty="0" smtClean="0">
                <a:latin typeface="Candara"/>
                <a:cs typeface="Candara"/>
              </a:rPr>
              <a:t> “I will </a:t>
            </a:r>
            <a:r>
              <a:rPr lang="en-US" sz="2200" i="1" dirty="0">
                <a:latin typeface="Candara"/>
                <a:cs typeface="Candara"/>
              </a:rPr>
              <a:t>tell of the decree:</a:t>
            </a:r>
          </a:p>
          <a:p>
            <a:pPr marL="0" indent="0" algn="ctr">
              <a:spcBef>
                <a:spcPts val="0"/>
              </a:spcBef>
              <a:buNone/>
            </a:pPr>
            <a:r>
              <a:rPr lang="en-US" sz="2200" i="1" dirty="0">
                <a:latin typeface="Candara"/>
                <a:cs typeface="Candara"/>
              </a:rPr>
              <a:t>The LORD said to me, “You are my Son;</a:t>
            </a:r>
          </a:p>
          <a:p>
            <a:pPr marL="0" indent="0" algn="ctr">
              <a:spcBef>
                <a:spcPts val="0"/>
              </a:spcBef>
              <a:buNone/>
            </a:pPr>
            <a:r>
              <a:rPr lang="en-US" sz="2200" i="1" dirty="0">
                <a:latin typeface="Candara"/>
                <a:cs typeface="Candara"/>
              </a:rPr>
              <a:t>today I have begotten you.</a:t>
            </a:r>
          </a:p>
          <a:p>
            <a:pPr marL="0" indent="0" algn="ctr">
              <a:spcBef>
                <a:spcPts val="0"/>
              </a:spcBef>
              <a:buNone/>
            </a:pPr>
            <a:r>
              <a:rPr lang="en-US" sz="2200" i="1" baseline="30000" dirty="0" smtClean="0">
                <a:latin typeface="Candara"/>
                <a:cs typeface="Candara"/>
              </a:rPr>
              <a:t>8</a:t>
            </a:r>
            <a:r>
              <a:rPr lang="en-US" sz="2200" i="1" dirty="0" smtClean="0">
                <a:latin typeface="Candara"/>
                <a:cs typeface="Candara"/>
              </a:rPr>
              <a:t> Ask </a:t>
            </a:r>
            <a:r>
              <a:rPr lang="en-US" sz="2200" i="1" dirty="0">
                <a:latin typeface="Candara"/>
                <a:cs typeface="Candara"/>
              </a:rPr>
              <a:t>of me, and I will make the nations your heritage,</a:t>
            </a:r>
          </a:p>
          <a:p>
            <a:pPr marL="0" indent="0" algn="ctr">
              <a:spcBef>
                <a:spcPts val="0"/>
              </a:spcBef>
              <a:buNone/>
            </a:pPr>
            <a:r>
              <a:rPr lang="en-US" sz="2200" i="1" dirty="0">
                <a:latin typeface="Candara"/>
                <a:cs typeface="Candara"/>
              </a:rPr>
              <a:t>and the ends of the earth your possession.</a:t>
            </a:r>
          </a:p>
          <a:p>
            <a:pPr marL="0" indent="0" algn="ctr">
              <a:spcBef>
                <a:spcPts val="0"/>
              </a:spcBef>
              <a:buNone/>
            </a:pPr>
            <a:r>
              <a:rPr lang="en-US" sz="2200" i="1" baseline="30000" dirty="0" smtClean="0">
                <a:latin typeface="Candara"/>
                <a:cs typeface="Candara"/>
              </a:rPr>
              <a:t>9</a:t>
            </a:r>
            <a:r>
              <a:rPr lang="en-US" sz="2200" i="1" dirty="0" smtClean="0">
                <a:latin typeface="Candara"/>
                <a:cs typeface="Candara"/>
              </a:rPr>
              <a:t> You shall </a:t>
            </a:r>
            <a:r>
              <a:rPr lang="en-US" sz="2200" i="1" dirty="0">
                <a:latin typeface="Candara"/>
                <a:cs typeface="Candara"/>
              </a:rPr>
              <a:t>break them with </a:t>
            </a:r>
            <a:r>
              <a:rPr lang="en-US" sz="2200" b="1" i="1" dirty="0">
                <a:solidFill>
                  <a:srgbClr val="CC3300"/>
                </a:solidFill>
                <a:latin typeface="Candara"/>
                <a:cs typeface="Candara"/>
              </a:rPr>
              <a:t>a rod of iron</a:t>
            </a:r>
          </a:p>
          <a:p>
            <a:pPr marL="0" indent="0" algn="ctr">
              <a:spcBef>
                <a:spcPts val="0"/>
              </a:spcBef>
              <a:buNone/>
            </a:pPr>
            <a:r>
              <a:rPr lang="en-US" sz="2200" i="1" dirty="0">
                <a:latin typeface="Candara"/>
                <a:cs typeface="Candara"/>
              </a:rPr>
              <a:t>and dash them in pieces like a potter’s vessel.”  </a:t>
            </a:r>
            <a:endParaRPr lang="en-US" sz="2200" i="1" dirty="0" smtClean="0">
              <a:latin typeface="Candara"/>
              <a:cs typeface="Candara"/>
            </a:endParaRPr>
          </a:p>
          <a:p>
            <a:pPr marL="0" indent="0" algn="ctr">
              <a:spcBef>
                <a:spcPts val="0"/>
              </a:spcBef>
              <a:buNone/>
            </a:pPr>
            <a:endParaRPr lang="en-US" sz="2200" i="1" dirty="0">
              <a:latin typeface="Candara"/>
              <a:cs typeface="Candara"/>
            </a:endParaRPr>
          </a:p>
          <a:p>
            <a:pPr marL="0" indent="0" algn="ctr">
              <a:spcBef>
                <a:spcPts val="0"/>
              </a:spcBef>
              <a:buNone/>
            </a:pPr>
            <a:endParaRPr lang="en-US" sz="2200" i="1" dirty="0" smtClean="0">
              <a:latin typeface="Candara"/>
              <a:cs typeface="Candara"/>
            </a:endParaRPr>
          </a:p>
          <a:p>
            <a:pPr marL="0" indent="0" algn="ctr">
              <a:spcBef>
                <a:spcPts val="0"/>
              </a:spcBef>
              <a:buNone/>
            </a:pPr>
            <a:r>
              <a:rPr lang="en-US" sz="2400" b="1" dirty="0">
                <a:latin typeface="Candara" charset="0"/>
                <a:ea typeface="MS PGothic" charset="0"/>
                <a:cs typeface="Arial" charset="0"/>
              </a:rPr>
              <a:t>1)   Christmas reminds </a:t>
            </a:r>
            <a:r>
              <a:rPr lang="en-US" sz="2400" b="1" dirty="0" smtClean="0">
                <a:latin typeface="Candara" charset="0"/>
                <a:ea typeface="MS PGothic" charset="0"/>
                <a:cs typeface="Arial" charset="0"/>
              </a:rPr>
              <a:t>us </a:t>
            </a:r>
            <a:r>
              <a:rPr lang="en-US" sz="2400" b="1" dirty="0">
                <a:latin typeface="Candara" charset="0"/>
                <a:ea typeface="MS PGothic" charset="0"/>
                <a:cs typeface="Arial" charset="0"/>
              </a:rPr>
              <a:t>that </a:t>
            </a:r>
            <a:r>
              <a:rPr lang="en-US" sz="2400" b="1" dirty="0">
                <a:solidFill>
                  <a:srgbClr val="FF0000"/>
                </a:solidFill>
                <a:latin typeface="Candara" charset="0"/>
                <a:ea typeface="MS PGothic" charset="0"/>
                <a:cs typeface="Arial" charset="0"/>
              </a:rPr>
              <a:t>we are all involved in a spiritual war.</a:t>
            </a:r>
          </a:p>
          <a:p>
            <a:pPr marL="0" indent="0" algn="ctr">
              <a:spcBef>
                <a:spcPts val="0"/>
              </a:spcBef>
              <a:buNone/>
            </a:pPr>
            <a:endParaRPr lang="en-US" sz="2200" i="1" dirty="0">
              <a:latin typeface="Candara"/>
              <a:cs typeface="Candara"/>
            </a:endParaRPr>
          </a:p>
          <a:p>
            <a:pPr marL="0" indent="0" algn="ctr">
              <a:spcBef>
                <a:spcPts val="0"/>
              </a:spcBef>
              <a:buNone/>
            </a:pPr>
            <a:r>
              <a:rPr lang="en-US" sz="2200" i="1" dirty="0">
                <a:latin typeface="Candara"/>
                <a:cs typeface="Candara"/>
              </a:rPr>
              <a:t> </a:t>
            </a:r>
            <a:endParaRPr lang="en-US" sz="2200" i="1" dirty="0" smtClean="0">
              <a:latin typeface="Candara"/>
              <a:cs typeface="Candara"/>
            </a:endParaRPr>
          </a:p>
          <a:p>
            <a:pPr marL="0" indent="0" algn="ctr">
              <a:spcBef>
                <a:spcPts val="0"/>
              </a:spcBef>
              <a:buNone/>
            </a:pPr>
            <a:r>
              <a:rPr lang="en-US" sz="2200" i="1" dirty="0">
                <a:latin typeface="Candara"/>
                <a:cs typeface="Candara"/>
              </a:rPr>
              <a:t> </a:t>
            </a:r>
          </a:p>
        </p:txBody>
      </p:sp>
    </p:spTree>
    <p:extLst>
      <p:ext uri="{BB962C8B-B14F-4D97-AF65-F5344CB8AC3E}">
        <p14:creationId xmlns:p14="http://schemas.microsoft.com/office/powerpoint/2010/main" val="204396595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228600" y="457200"/>
            <a:ext cx="8686799" cy="606778"/>
          </a:xfrm>
        </p:spPr>
        <p:txBody>
          <a:bodyPr/>
          <a:lstStyle/>
          <a:p>
            <a:r>
              <a:rPr lang="en-US" sz="2800" b="1" dirty="0">
                <a:latin typeface="Candara" charset="0"/>
                <a:ea typeface="MS PGothic" charset="0"/>
                <a:cs typeface="Arial" charset="0"/>
              </a:rPr>
              <a:t>HOW SHOULD CHRISTMAS IMPACT THE WAY WE LIVE?</a:t>
            </a:r>
          </a:p>
        </p:txBody>
      </p:sp>
      <p:sp>
        <p:nvSpPr>
          <p:cNvPr id="27651" name="Rectangle 3"/>
          <p:cNvSpPr>
            <a:spLocks noGrp="1" noChangeArrowheads="1"/>
          </p:cNvSpPr>
          <p:nvPr>
            <p:ph type="body" idx="1"/>
          </p:nvPr>
        </p:nvSpPr>
        <p:spPr>
          <a:xfrm>
            <a:off x="197556" y="1143000"/>
            <a:ext cx="8794044" cy="5715000"/>
          </a:xfrm>
        </p:spPr>
        <p:txBody>
          <a:bodyPr/>
          <a:lstStyle/>
          <a:p>
            <a:pPr marL="461963" indent="-461963">
              <a:buNone/>
              <a:defRPr/>
            </a:pPr>
            <a:r>
              <a:rPr lang="en-US" sz="2400" b="1" dirty="0" smtClean="0">
                <a:latin typeface="Candara" charset="0"/>
                <a:ea typeface="MS PGothic" charset="0"/>
                <a:cs typeface="Arial" charset="0"/>
              </a:rPr>
              <a:t>2)   Christmas </a:t>
            </a:r>
            <a:r>
              <a:rPr lang="en-US" sz="2400" b="1" dirty="0">
                <a:latin typeface="Candara" charset="0"/>
                <a:ea typeface="MS PGothic" charset="0"/>
                <a:cs typeface="Arial" charset="0"/>
              </a:rPr>
              <a:t>reminds we </a:t>
            </a:r>
            <a:r>
              <a:rPr lang="en-US" sz="2400" b="1" dirty="0" smtClean="0">
                <a:latin typeface="Candara" charset="0"/>
                <a:ea typeface="MS PGothic" charset="0"/>
                <a:cs typeface="Arial" charset="0"/>
              </a:rPr>
              <a:t>that </a:t>
            </a:r>
            <a:r>
              <a:rPr lang="en-US" sz="2400" b="1" spc="-10" dirty="0">
                <a:solidFill>
                  <a:srgbClr val="FF0000"/>
                </a:solidFill>
                <a:latin typeface="Candara" charset="0"/>
                <a:ea typeface="MS PGothic" charset="0"/>
                <a:cs typeface="Arial" charset="0"/>
              </a:rPr>
              <a:t>life is not about acquiring physical wealth, being comfortable or getting things </a:t>
            </a:r>
            <a:r>
              <a:rPr lang="en-US" sz="2400" b="1" spc="-10" dirty="0" smtClean="0">
                <a:solidFill>
                  <a:srgbClr val="FF0000"/>
                </a:solidFill>
                <a:latin typeface="Candara" charset="0"/>
                <a:ea typeface="MS PGothic" charset="0"/>
                <a:cs typeface="Arial" charset="0"/>
              </a:rPr>
              <a:t>to work </a:t>
            </a:r>
            <a:r>
              <a:rPr lang="en-US" sz="2400" b="1" spc="-10" dirty="0">
                <a:solidFill>
                  <a:srgbClr val="FF0000"/>
                </a:solidFill>
                <a:latin typeface="Candara" charset="0"/>
                <a:ea typeface="MS PGothic" charset="0"/>
                <a:cs typeface="Arial" charset="0"/>
              </a:rPr>
              <a:t>smoothly</a:t>
            </a:r>
            <a:r>
              <a:rPr lang="en-US" sz="2400" b="1" spc="-10" dirty="0" smtClean="0">
                <a:solidFill>
                  <a:srgbClr val="FF0000"/>
                </a:solidFill>
                <a:latin typeface="Candara" charset="0"/>
                <a:ea typeface="MS PGothic" charset="0"/>
                <a:cs typeface="Arial" charset="0"/>
              </a:rPr>
              <a:t>.</a:t>
            </a:r>
          </a:p>
          <a:p>
            <a:pPr marL="461963" indent="-461963">
              <a:buNone/>
              <a:defRPr/>
            </a:pPr>
            <a:endParaRPr lang="en-US" sz="1200" i="1" u="sng" dirty="0" smtClean="0">
              <a:solidFill>
                <a:srgbClr val="FF0000"/>
              </a:solidFill>
              <a:latin typeface="Candara" charset="0"/>
              <a:ea typeface="MS PGothic" charset="0"/>
              <a:cs typeface="Candara" charset="0"/>
            </a:endParaRPr>
          </a:p>
          <a:p>
            <a:pPr marL="458787" lvl="1" indent="0" defTabSz="457200">
              <a:spcBef>
                <a:spcPts val="0"/>
              </a:spcBef>
              <a:buNone/>
              <a:defRPr/>
            </a:pPr>
            <a:r>
              <a:rPr lang="en-US" sz="2400" b="1" u="sng" kern="1200" dirty="0" smtClean="0">
                <a:solidFill>
                  <a:prstClr val="black"/>
                </a:solidFill>
                <a:latin typeface="Candara" charset="0"/>
                <a:ea typeface="ＭＳ Ｐゴシック" charset="0"/>
                <a:cs typeface="Candara" charset="0"/>
              </a:rPr>
              <a:t>Disturbing Aspects of the Christmas account</a:t>
            </a:r>
          </a:p>
          <a:p>
            <a:pPr marL="801687" lvl="1" indent="-342900" defTabSz="457200">
              <a:spcBef>
                <a:spcPts val="0"/>
              </a:spcBef>
              <a:buFont typeface="Wingdings" charset="2"/>
              <a:buChar char="Ø"/>
              <a:defRPr/>
            </a:pPr>
            <a:r>
              <a:rPr lang="en-US" sz="2200" kern="1200" dirty="0" smtClean="0">
                <a:solidFill>
                  <a:prstClr val="black"/>
                </a:solidFill>
                <a:latin typeface="Candara" charset="0"/>
                <a:ea typeface="ＭＳ Ｐゴシック" charset="0"/>
                <a:cs typeface="Candara" charset="0"/>
              </a:rPr>
              <a:t> </a:t>
            </a:r>
            <a:r>
              <a:rPr lang="en-US" sz="2200" kern="1200" dirty="0" err="1" smtClean="0">
                <a:solidFill>
                  <a:prstClr val="black"/>
                </a:solidFill>
                <a:latin typeface="Candara" charset="0"/>
                <a:ea typeface="ＭＳ Ｐゴシック" charset="0"/>
                <a:cs typeface="Candara" charset="0"/>
              </a:rPr>
              <a:t>Lk</a:t>
            </a:r>
            <a:r>
              <a:rPr lang="en-US" sz="2200" kern="1200" dirty="0" smtClean="0">
                <a:solidFill>
                  <a:prstClr val="black"/>
                </a:solidFill>
                <a:latin typeface="Candara" charset="0"/>
                <a:ea typeface="ＭＳ Ｐゴシック" charset="0"/>
                <a:cs typeface="Candara" charset="0"/>
              </a:rPr>
              <a:t> 1:33		Mary will become pregnant as a virgin.</a:t>
            </a:r>
          </a:p>
          <a:p>
            <a:pPr marL="801687" lvl="1" indent="-342900" defTabSz="457200">
              <a:spcBef>
                <a:spcPts val="0"/>
              </a:spcBef>
              <a:buFont typeface="Wingdings" charset="2"/>
              <a:buChar char="Ø"/>
              <a:defRPr/>
            </a:pPr>
            <a:r>
              <a:rPr lang="en-US" sz="2200" kern="1200" dirty="0" smtClean="0">
                <a:solidFill>
                  <a:prstClr val="black"/>
                </a:solidFill>
                <a:latin typeface="Candara" charset="0"/>
                <a:ea typeface="ＭＳ Ｐゴシック" charset="0"/>
                <a:cs typeface="Candara" charset="0"/>
              </a:rPr>
              <a:t> </a:t>
            </a:r>
            <a:r>
              <a:rPr lang="en-US" sz="2200" kern="1200" dirty="0" err="1" smtClean="0">
                <a:solidFill>
                  <a:prstClr val="black"/>
                </a:solidFill>
                <a:latin typeface="Candara" charset="0"/>
                <a:ea typeface="ＭＳ Ｐゴシック" charset="0"/>
                <a:cs typeface="Candara" charset="0"/>
              </a:rPr>
              <a:t>Lk</a:t>
            </a:r>
            <a:r>
              <a:rPr lang="en-US" sz="2200" kern="1200" dirty="0" smtClean="0">
                <a:solidFill>
                  <a:prstClr val="black"/>
                </a:solidFill>
                <a:latin typeface="Candara" charset="0"/>
                <a:ea typeface="ＭＳ Ｐゴシック" charset="0"/>
                <a:cs typeface="Candara" charset="0"/>
              </a:rPr>
              <a:t> 1:5-7		Elizabeth, righteous, blameless &amp; barren.</a:t>
            </a:r>
          </a:p>
          <a:p>
            <a:pPr marL="914400" lvl="1" indent="-455613" defTabSz="457200">
              <a:spcBef>
                <a:spcPts val="0"/>
              </a:spcBef>
              <a:buFont typeface="Wingdings" charset="0"/>
              <a:buChar char="Ø"/>
              <a:defRPr/>
            </a:pPr>
            <a:r>
              <a:rPr lang="en-US" sz="2200" kern="1200" dirty="0" err="1" smtClean="0">
                <a:solidFill>
                  <a:prstClr val="black"/>
                </a:solidFill>
                <a:latin typeface="Candara" charset="0"/>
                <a:ea typeface="ＭＳ Ｐゴシック" charset="0"/>
                <a:cs typeface="Candara" charset="0"/>
              </a:rPr>
              <a:t>Lk</a:t>
            </a:r>
            <a:r>
              <a:rPr lang="en-US" sz="2200" kern="1200" dirty="0" smtClean="0">
                <a:solidFill>
                  <a:prstClr val="black"/>
                </a:solidFill>
                <a:latin typeface="Candara" charset="0"/>
                <a:ea typeface="ＭＳ Ｐゴシック" charset="0"/>
                <a:cs typeface="Candara" charset="0"/>
              </a:rPr>
              <a:t> </a:t>
            </a:r>
            <a:r>
              <a:rPr lang="en-US" sz="2200" kern="1200" dirty="0">
                <a:solidFill>
                  <a:prstClr val="black"/>
                </a:solidFill>
                <a:latin typeface="Candara" charset="0"/>
                <a:ea typeface="ＭＳ Ｐゴシック" charset="0"/>
                <a:cs typeface="Candara" charset="0"/>
              </a:rPr>
              <a:t>2:</a:t>
            </a:r>
            <a:r>
              <a:rPr lang="en-US" sz="2200" kern="1200" dirty="0" smtClean="0">
                <a:solidFill>
                  <a:prstClr val="black"/>
                </a:solidFill>
                <a:latin typeface="Candara" charset="0"/>
                <a:ea typeface="ＭＳ Ｐゴシック" charset="0"/>
                <a:cs typeface="Candara" charset="0"/>
              </a:rPr>
              <a:t>4		Journey </a:t>
            </a:r>
            <a:r>
              <a:rPr lang="en-US" sz="2200" kern="1200" dirty="0">
                <a:solidFill>
                  <a:prstClr val="black"/>
                </a:solidFill>
                <a:latin typeface="Candara" charset="0"/>
                <a:ea typeface="ＭＳ Ｐゴシック" charset="0"/>
                <a:cs typeface="Candara" charset="0"/>
              </a:rPr>
              <a:t>to </a:t>
            </a:r>
            <a:r>
              <a:rPr lang="en-US" sz="2200" kern="1200" dirty="0" smtClean="0">
                <a:solidFill>
                  <a:prstClr val="black"/>
                </a:solidFill>
                <a:latin typeface="Candara" charset="0"/>
                <a:ea typeface="ＭＳ Ｐゴシック" charset="0"/>
                <a:cs typeface="Candara" charset="0"/>
              </a:rPr>
              <a:t>Bethlehem—80 </a:t>
            </a:r>
            <a:r>
              <a:rPr lang="en-US" sz="2200" kern="1200" dirty="0">
                <a:solidFill>
                  <a:prstClr val="black"/>
                </a:solidFill>
                <a:latin typeface="Candara" charset="0"/>
                <a:ea typeface="ＭＳ Ｐゴシック" charset="0"/>
                <a:cs typeface="Candara" charset="0"/>
              </a:rPr>
              <a:t>miles!</a:t>
            </a:r>
          </a:p>
          <a:p>
            <a:pPr marL="914400" lvl="1" indent="-455613" defTabSz="457200">
              <a:spcBef>
                <a:spcPts val="0"/>
              </a:spcBef>
              <a:buFont typeface="Wingdings" charset="0"/>
              <a:buChar char="Ø"/>
              <a:defRPr/>
            </a:pPr>
            <a:r>
              <a:rPr lang="en-US" sz="2200" kern="1200" dirty="0">
                <a:solidFill>
                  <a:prstClr val="black"/>
                </a:solidFill>
                <a:latin typeface="Candara" charset="0"/>
                <a:ea typeface="ＭＳ Ｐゴシック" charset="0"/>
                <a:cs typeface="Candara" charset="0"/>
              </a:rPr>
              <a:t>Lk 2:</a:t>
            </a:r>
            <a:r>
              <a:rPr lang="en-US" sz="2200" kern="1200" dirty="0" smtClean="0">
                <a:solidFill>
                  <a:prstClr val="black"/>
                </a:solidFill>
                <a:latin typeface="Candara" charset="0"/>
                <a:ea typeface="ＭＳ Ｐゴシック" charset="0"/>
                <a:cs typeface="Candara" charset="0"/>
              </a:rPr>
              <a:t>7		Baby Jesus was </a:t>
            </a:r>
            <a:r>
              <a:rPr lang="en-US" sz="2200" kern="1200" dirty="0">
                <a:solidFill>
                  <a:prstClr val="black"/>
                </a:solidFill>
                <a:latin typeface="Candara" charset="0"/>
                <a:ea typeface="ＭＳ Ｐゴシック" charset="0"/>
                <a:cs typeface="Candara" charset="0"/>
              </a:rPr>
              <a:t>placed in a </a:t>
            </a:r>
            <a:r>
              <a:rPr lang="en-US" sz="2200" kern="1200" dirty="0" smtClean="0">
                <a:solidFill>
                  <a:prstClr val="black"/>
                </a:solidFill>
                <a:latin typeface="Candara" charset="0"/>
                <a:ea typeface="ＭＳ Ｐゴシック" charset="0"/>
                <a:cs typeface="Candara" charset="0"/>
              </a:rPr>
              <a:t>feedthrough.</a:t>
            </a:r>
            <a:endParaRPr lang="en-US" sz="2200" kern="1200" dirty="0">
              <a:solidFill>
                <a:prstClr val="black"/>
              </a:solidFill>
              <a:latin typeface="Candara" charset="0"/>
              <a:ea typeface="ＭＳ Ｐゴシック" charset="0"/>
              <a:cs typeface="Candara" charset="0"/>
            </a:endParaRPr>
          </a:p>
          <a:p>
            <a:pPr marL="914400" lvl="1" indent="-455613" defTabSz="457200">
              <a:spcBef>
                <a:spcPts val="0"/>
              </a:spcBef>
              <a:buFont typeface="Wingdings" charset="0"/>
              <a:buChar char="Ø"/>
              <a:defRPr/>
            </a:pPr>
            <a:r>
              <a:rPr lang="en-US" sz="2200" kern="1200" dirty="0">
                <a:solidFill>
                  <a:prstClr val="black"/>
                </a:solidFill>
                <a:latin typeface="Candara" charset="0"/>
                <a:ea typeface="ＭＳ Ｐゴシック" charset="0"/>
                <a:cs typeface="Candara" charset="0"/>
              </a:rPr>
              <a:t>Lk 2:22-</a:t>
            </a:r>
            <a:r>
              <a:rPr lang="en-US" sz="2200" kern="1200" dirty="0" smtClean="0">
                <a:solidFill>
                  <a:prstClr val="black"/>
                </a:solidFill>
                <a:latin typeface="Candara" charset="0"/>
                <a:ea typeface="ＭＳ Ｐゴシック" charset="0"/>
                <a:cs typeface="Candara" charset="0"/>
              </a:rPr>
              <a:t>24</a:t>
            </a:r>
            <a:r>
              <a:rPr lang="en-US" sz="2200" kern="1200" dirty="0">
                <a:solidFill>
                  <a:prstClr val="black"/>
                </a:solidFill>
                <a:latin typeface="Candara" charset="0"/>
                <a:ea typeface="ＭＳ Ｐゴシック" charset="0"/>
                <a:cs typeface="Candara" charset="0"/>
              </a:rPr>
              <a:t>	</a:t>
            </a:r>
            <a:r>
              <a:rPr lang="en-US" sz="2200" kern="1200" spc="-10" dirty="0" smtClean="0">
                <a:solidFill>
                  <a:prstClr val="black"/>
                </a:solidFill>
                <a:latin typeface="Candara" charset="0"/>
                <a:ea typeface="ＭＳ Ｐゴシック" charset="0"/>
                <a:cs typeface="Candara" charset="0"/>
              </a:rPr>
              <a:t>They </a:t>
            </a:r>
            <a:r>
              <a:rPr lang="en-US" sz="2200" kern="1200" spc="-10" dirty="0">
                <a:solidFill>
                  <a:prstClr val="black"/>
                </a:solidFill>
                <a:latin typeface="Candara" charset="0"/>
                <a:ea typeface="ＭＳ Ｐゴシック" charset="0"/>
                <a:cs typeface="Candara" charset="0"/>
              </a:rPr>
              <a:t>didn’t have enough money for a </a:t>
            </a:r>
            <a:r>
              <a:rPr lang="en-US" sz="2200" kern="1200" spc="-10" dirty="0" smtClean="0">
                <a:solidFill>
                  <a:prstClr val="black"/>
                </a:solidFill>
                <a:latin typeface="Candara" charset="0"/>
                <a:ea typeface="ＭＳ Ｐゴシック" charset="0"/>
                <a:cs typeface="Candara" charset="0"/>
              </a:rPr>
              <a:t>lamb (Lev. </a:t>
            </a:r>
            <a:r>
              <a:rPr lang="en-US" sz="2200" kern="1200" spc="-10" dirty="0">
                <a:solidFill>
                  <a:prstClr val="black"/>
                </a:solidFill>
                <a:latin typeface="Candara" charset="0"/>
                <a:ea typeface="ＭＳ Ｐゴシック" charset="0"/>
                <a:cs typeface="Candara" charset="0"/>
              </a:rPr>
              <a:t>12:</a:t>
            </a:r>
            <a:r>
              <a:rPr lang="en-US" sz="2200" kern="1200" spc="-10" dirty="0" smtClean="0">
                <a:solidFill>
                  <a:prstClr val="black"/>
                </a:solidFill>
                <a:latin typeface="Candara" charset="0"/>
                <a:ea typeface="ＭＳ Ｐゴシック" charset="0"/>
                <a:cs typeface="Candara" charset="0"/>
              </a:rPr>
              <a:t>8).</a:t>
            </a:r>
          </a:p>
          <a:p>
            <a:pPr marL="914400" lvl="1" indent="-455613" defTabSz="457200">
              <a:spcBef>
                <a:spcPts val="0"/>
              </a:spcBef>
              <a:buFont typeface="Wingdings" charset="0"/>
              <a:buChar char="Ø"/>
              <a:defRPr/>
            </a:pPr>
            <a:r>
              <a:rPr lang="en-US" sz="2200" kern="1200" dirty="0">
                <a:solidFill>
                  <a:prstClr val="black"/>
                </a:solidFill>
                <a:latin typeface="Candara" charset="0"/>
                <a:ea typeface="ＭＳ Ｐゴシック" charset="0"/>
                <a:cs typeface="Candara" charset="0"/>
              </a:rPr>
              <a:t>Lk 2:33-35  </a:t>
            </a:r>
            <a:r>
              <a:rPr lang="en-US" sz="2200" kern="1200" dirty="0" smtClean="0">
                <a:solidFill>
                  <a:prstClr val="black"/>
                </a:solidFill>
                <a:latin typeface="Candara" charset="0"/>
                <a:ea typeface="ＭＳ Ｐゴシック" charset="0"/>
                <a:cs typeface="Candara" charset="0"/>
              </a:rPr>
              <a:t>	Mary </a:t>
            </a:r>
            <a:r>
              <a:rPr lang="en-US" sz="2200" kern="1200" dirty="0">
                <a:solidFill>
                  <a:prstClr val="black"/>
                </a:solidFill>
                <a:latin typeface="Candara" charset="0"/>
                <a:ea typeface="ＭＳ Ｐゴシック" charset="0"/>
                <a:cs typeface="Candara" charset="0"/>
              </a:rPr>
              <a:t>receives a </a:t>
            </a:r>
            <a:r>
              <a:rPr lang="en-US" sz="2200" kern="1200" dirty="0" smtClean="0">
                <a:solidFill>
                  <a:prstClr val="black"/>
                </a:solidFill>
                <a:latin typeface="Candara" charset="0"/>
                <a:ea typeface="ＭＳ Ｐゴシック" charset="0"/>
                <a:cs typeface="Candara" charset="0"/>
              </a:rPr>
              <a:t>haunting prophecy from Simeon.</a:t>
            </a:r>
          </a:p>
          <a:p>
            <a:pPr marL="914400" lvl="1" indent="-455613" defTabSz="457200">
              <a:spcBef>
                <a:spcPts val="0"/>
              </a:spcBef>
              <a:buFont typeface="Wingdings" charset="0"/>
              <a:buChar char="Ø"/>
              <a:defRPr/>
            </a:pPr>
            <a:endParaRPr lang="en-US" sz="1400" kern="1200" dirty="0">
              <a:solidFill>
                <a:prstClr val="black"/>
              </a:solidFill>
              <a:latin typeface="Candara" charset="0"/>
              <a:ea typeface="ＭＳ Ｐゴシック" charset="0"/>
              <a:cs typeface="Candara" charset="0"/>
            </a:endParaRPr>
          </a:p>
          <a:p>
            <a:pPr marL="914400" lvl="1" indent="-455613" defTabSz="457200">
              <a:spcBef>
                <a:spcPts val="0"/>
              </a:spcBef>
              <a:buFont typeface="Wingdings" charset="0"/>
              <a:buChar char="Ø"/>
              <a:defRPr/>
            </a:pPr>
            <a:r>
              <a:rPr lang="en-US" sz="2200" kern="1200" dirty="0">
                <a:solidFill>
                  <a:prstClr val="black"/>
                </a:solidFill>
                <a:latin typeface="Candara" charset="0"/>
                <a:ea typeface="ＭＳ Ｐゴシック" charset="0"/>
                <a:cs typeface="Candara" charset="0"/>
              </a:rPr>
              <a:t>Mt 1:18-19 </a:t>
            </a:r>
            <a:r>
              <a:rPr lang="en-US" sz="2200" kern="1200" dirty="0" smtClean="0">
                <a:solidFill>
                  <a:prstClr val="black"/>
                </a:solidFill>
                <a:latin typeface="Candara" charset="0"/>
                <a:ea typeface="ＭＳ Ｐゴシック" charset="0"/>
                <a:cs typeface="Candara" charset="0"/>
              </a:rPr>
              <a:t>	Mary </a:t>
            </a:r>
            <a:r>
              <a:rPr lang="en-US" sz="2200" kern="1200" dirty="0">
                <a:solidFill>
                  <a:prstClr val="black"/>
                </a:solidFill>
                <a:latin typeface="Candara" charset="0"/>
                <a:ea typeface="ＭＳ Ｐゴシック" charset="0"/>
                <a:cs typeface="Candara" charset="0"/>
              </a:rPr>
              <a:t>becomes </a:t>
            </a:r>
            <a:r>
              <a:rPr lang="en-US" sz="2200" kern="1200" dirty="0" smtClean="0">
                <a:solidFill>
                  <a:prstClr val="black"/>
                </a:solidFill>
                <a:latin typeface="Candara" charset="0"/>
                <a:ea typeface="ＭＳ Ｐゴシック" charset="0"/>
                <a:cs typeface="Candara" charset="0"/>
              </a:rPr>
              <a:t>pregnant/tells Joseph.</a:t>
            </a:r>
            <a:endParaRPr lang="en-US" sz="2200" kern="1200" dirty="0">
              <a:solidFill>
                <a:prstClr val="black"/>
              </a:solidFill>
              <a:latin typeface="Candara" charset="0"/>
              <a:ea typeface="ＭＳ Ｐゴシック" charset="0"/>
              <a:cs typeface="Candara" charset="0"/>
            </a:endParaRPr>
          </a:p>
          <a:p>
            <a:pPr marL="914400" lvl="1" indent="-455613" defTabSz="457200">
              <a:spcBef>
                <a:spcPts val="0"/>
              </a:spcBef>
              <a:buFont typeface="Wingdings" charset="0"/>
              <a:buChar char="Ø"/>
              <a:defRPr/>
            </a:pPr>
            <a:r>
              <a:rPr lang="en-US" sz="2200" kern="1200" dirty="0">
                <a:solidFill>
                  <a:prstClr val="black"/>
                </a:solidFill>
                <a:latin typeface="Candara" charset="0"/>
                <a:ea typeface="ＭＳ Ｐゴシック" charset="0"/>
                <a:cs typeface="Candara" charset="0"/>
              </a:rPr>
              <a:t>Mt 2:1-</a:t>
            </a:r>
            <a:r>
              <a:rPr lang="en-US" sz="2200" kern="1200" dirty="0" smtClean="0">
                <a:solidFill>
                  <a:prstClr val="black"/>
                </a:solidFill>
                <a:latin typeface="Candara" charset="0"/>
                <a:ea typeface="ＭＳ Ｐゴシック" charset="0"/>
                <a:cs typeface="Candara" charset="0"/>
              </a:rPr>
              <a:t>3		Jerusalem </a:t>
            </a:r>
            <a:r>
              <a:rPr lang="en-US" sz="2200" kern="1200" dirty="0">
                <a:solidFill>
                  <a:prstClr val="black"/>
                </a:solidFill>
                <a:latin typeface="Candara" charset="0"/>
                <a:ea typeface="ＭＳ Ｐゴシック" charset="0"/>
                <a:cs typeface="Candara" charset="0"/>
              </a:rPr>
              <a:t>was troubled by talk of a new </a:t>
            </a:r>
            <a:r>
              <a:rPr lang="en-US" sz="2200" kern="1200" dirty="0" smtClean="0">
                <a:solidFill>
                  <a:prstClr val="black"/>
                </a:solidFill>
                <a:latin typeface="Candara" charset="0"/>
                <a:ea typeface="ＭＳ Ｐゴシック" charset="0"/>
                <a:cs typeface="Candara" charset="0"/>
              </a:rPr>
              <a:t>king.</a:t>
            </a:r>
          </a:p>
          <a:p>
            <a:pPr marL="914400" lvl="1" indent="-455613" defTabSz="457200">
              <a:spcBef>
                <a:spcPts val="0"/>
              </a:spcBef>
              <a:buFont typeface="Wingdings" charset="0"/>
              <a:buChar char="Ø"/>
              <a:defRPr/>
            </a:pPr>
            <a:r>
              <a:rPr lang="en-US" sz="2200" kern="1200" dirty="0" smtClean="0">
                <a:solidFill>
                  <a:prstClr val="black"/>
                </a:solidFill>
                <a:latin typeface="Candara" charset="0"/>
                <a:ea typeface="ＭＳ Ｐゴシック" charset="0"/>
                <a:cs typeface="Candara" charset="0"/>
              </a:rPr>
              <a:t>Mt 2:8-10</a:t>
            </a:r>
            <a:r>
              <a:rPr lang="en-US" sz="2200" kern="1200" dirty="0">
                <a:solidFill>
                  <a:prstClr val="black"/>
                </a:solidFill>
                <a:latin typeface="Candara" charset="0"/>
                <a:ea typeface="ＭＳ Ｐゴシック" charset="0"/>
                <a:cs typeface="Candara" charset="0"/>
              </a:rPr>
              <a:t>	</a:t>
            </a:r>
            <a:r>
              <a:rPr lang="en-US" sz="2200" kern="1200" dirty="0" smtClean="0">
                <a:solidFill>
                  <a:prstClr val="black"/>
                </a:solidFill>
                <a:latin typeface="Candara" charset="0"/>
                <a:ea typeface="ＭＳ Ｐゴシック" charset="0"/>
                <a:cs typeface="Candara" charset="0"/>
              </a:rPr>
              <a:t>Herod’s </a:t>
            </a:r>
            <a:r>
              <a:rPr lang="en-US" sz="2200" kern="1200" dirty="0">
                <a:solidFill>
                  <a:prstClr val="black"/>
                </a:solidFill>
                <a:latin typeface="Candara" charset="0"/>
                <a:ea typeface="ＭＳ Ｐゴシック" charset="0"/>
                <a:cs typeface="Candara" charset="0"/>
              </a:rPr>
              <a:t>bold-faced </a:t>
            </a:r>
            <a:r>
              <a:rPr lang="en-US" sz="2200" kern="1200" dirty="0" smtClean="0">
                <a:solidFill>
                  <a:prstClr val="black"/>
                </a:solidFill>
                <a:latin typeface="Candara" charset="0"/>
                <a:ea typeface="ＭＳ Ｐゴシック" charset="0"/>
                <a:cs typeface="Candara" charset="0"/>
              </a:rPr>
              <a:t>lie and the wise men.</a:t>
            </a:r>
            <a:endParaRPr lang="en-US" sz="2200" kern="1200" dirty="0">
              <a:solidFill>
                <a:prstClr val="black"/>
              </a:solidFill>
              <a:latin typeface="Candara" charset="0"/>
              <a:ea typeface="ＭＳ Ｐゴシック" charset="0"/>
              <a:cs typeface="Candara" charset="0"/>
            </a:endParaRPr>
          </a:p>
          <a:p>
            <a:pPr marL="914400" lvl="1" indent="-455613" defTabSz="457200">
              <a:spcBef>
                <a:spcPts val="0"/>
              </a:spcBef>
              <a:buFont typeface="Wingdings" charset="0"/>
              <a:buChar char="Ø"/>
              <a:defRPr/>
            </a:pPr>
            <a:r>
              <a:rPr lang="en-US" sz="2200" kern="1200" dirty="0">
                <a:solidFill>
                  <a:prstClr val="black"/>
                </a:solidFill>
                <a:latin typeface="Candara" charset="0"/>
                <a:ea typeface="ＭＳ Ｐゴシック" charset="0"/>
                <a:cs typeface="Candara" charset="0"/>
              </a:rPr>
              <a:t>Mt 2:13 </a:t>
            </a:r>
            <a:r>
              <a:rPr lang="en-US" sz="2200" kern="1200" dirty="0" smtClean="0">
                <a:solidFill>
                  <a:prstClr val="black"/>
                </a:solidFill>
                <a:latin typeface="Candara" charset="0"/>
                <a:ea typeface="ＭＳ Ｐゴシック" charset="0"/>
                <a:cs typeface="Candara" charset="0"/>
              </a:rPr>
              <a:t>		Joseph</a:t>
            </a:r>
            <a:r>
              <a:rPr lang="en-US" sz="2200" kern="1200" dirty="0">
                <a:solidFill>
                  <a:prstClr val="black"/>
                </a:solidFill>
                <a:latin typeface="Candara" charset="0"/>
                <a:ea typeface="ＭＳ Ｐゴシック" charset="0"/>
                <a:cs typeface="Candara" charset="0"/>
              </a:rPr>
              <a:t>, Mary &amp; Jesus run for </a:t>
            </a:r>
            <a:r>
              <a:rPr lang="en-US" sz="2200" kern="1200" dirty="0" smtClean="0">
                <a:solidFill>
                  <a:prstClr val="black"/>
                </a:solidFill>
                <a:latin typeface="Candara" charset="0"/>
                <a:ea typeface="ＭＳ Ｐゴシック" charset="0"/>
                <a:cs typeface="Candara" charset="0"/>
              </a:rPr>
              <a:t>their lives.</a:t>
            </a:r>
            <a:endParaRPr lang="en-US" sz="2200" kern="1200" dirty="0">
              <a:solidFill>
                <a:prstClr val="black"/>
              </a:solidFill>
              <a:latin typeface="Candara" charset="0"/>
              <a:ea typeface="ＭＳ Ｐゴシック" charset="0"/>
              <a:cs typeface="Candara" charset="0"/>
            </a:endParaRPr>
          </a:p>
          <a:p>
            <a:pPr marL="914400" lvl="1" indent="-455613" defTabSz="457200">
              <a:spcBef>
                <a:spcPts val="0"/>
              </a:spcBef>
              <a:buFont typeface="Wingdings" charset="0"/>
              <a:buChar char="Ø"/>
              <a:defRPr/>
            </a:pPr>
            <a:r>
              <a:rPr lang="en-US" sz="2200" kern="1200" dirty="0">
                <a:solidFill>
                  <a:prstClr val="black"/>
                </a:solidFill>
                <a:latin typeface="Candara" charset="0"/>
                <a:ea typeface="ＭＳ Ｐゴシック" charset="0"/>
                <a:cs typeface="Candara" charset="0"/>
              </a:rPr>
              <a:t>Mt 2:16   </a:t>
            </a:r>
            <a:r>
              <a:rPr lang="en-US" sz="2200" kern="1200" dirty="0" smtClean="0">
                <a:solidFill>
                  <a:prstClr val="black"/>
                </a:solidFill>
                <a:latin typeface="Candara" charset="0"/>
                <a:ea typeface="ＭＳ Ｐゴシック" charset="0"/>
                <a:cs typeface="Candara" charset="0"/>
              </a:rPr>
              <a:t>	Herod’s </a:t>
            </a:r>
            <a:r>
              <a:rPr lang="en-US" sz="2200" kern="1200" dirty="0">
                <a:solidFill>
                  <a:prstClr val="black"/>
                </a:solidFill>
                <a:latin typeface="Candara" charset="0"/>
                <a:ea typeface="ＭＳ Ｐゴシック" charset="0"/>
                <a:cs typeface="Candara" charset="0"/>
              </a:rPr>
              <a:t>troops commit </a:t>
            </a:r>
            <a:r>
              <a:rPr lang="en-US" sz="2200" kern="1200" dirty="0" smtClean="0">
                <a:solidFill>
                  <a:prstClr val="black"/>
                </a:solidFill>
                <a:latin typeface="Candara" charset="0"/>
                <a:ea typeface="ＭＳ Ｐゴシック" charset="0"/>
                <a:cs typeface="Candara" charset="0"/>
              </a:rPr>
              <a:t>genocide.</a:t>
            </a:r>
            <a:endParaRPr lang="en-US" sz="2200" kern="1200" dirty="0">
              <a:solidFill>
                <a:prstClr val="black"/>
              </a:solidFill>
              <a:latin typeface="Candara" charset="0"/>
              <a:ea typeface="ＭＳ Ｐゴシック" charset="0"/>
              <a:cs typeface="Candara" charset="0"/>
            </a:endParaRPr>
          </a:p>
          <a:p>
            <a:pPr marL="0" indent="0" algn="ctr">
              <a:spcBef>
                <a:spcPts val="0"/>
              </a:spcBef>
              <a:buNone/>
            </a:pPr>
            <a:r>
              <a:rPr lang="en-US" sz="2200" i="1" dirty="0">
                <a:latin typeface="Candara"/>
                <a:cs typeface="Candara"/>
              </a:rPr>
              <a:t> </a:t>
            </a:r>
          </a:p>
        </p:txBody>
      </p:sp>
    </p:spTree>
    <p:extLst>
      <p:ext uri="{BB962C8B-B14F-4D97-AF65-F5344CB8AC3E}">
        <p14:creationId xmlns:p14="http://schemas.microsoft.com/office/powerpoint/2010/main" val="30474504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1">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651">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651">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651">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7651">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7651">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651">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7651">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7651">
                                            <p:txEl>
                                              <p:pRg st="12" end="1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7651">
                                            <p:txEl>
                                              <p:pRg st="13" end="1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7651">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CW Sermon Templat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1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2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2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2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2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2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2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2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2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2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2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3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3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3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3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2_Norm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7.xml><?xml version="1.0" encoding="utf-8"?>
<a:theme xmlns:a="http://schemas.openxmlformats.org/drawingml/2006/main" name="3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82063</TotalTime>
  <Words>935</Words>
  <Application>Microsoft Macintosh PowerPoint</Application>
  <PresentationFormat>On-screen Show (4:3)</PresentationFormat>
  <Paragraphs>179</Paragraphs>
  <Slides>20</Slides>
  <Notes>20</Notes>
  <HiddenSlides>0</HiddenSlides>
  <MMClips>0</MMClips>
  <ScaleCrop>false</ScaleCrop>
  <HeadingPairs>
    <vt:vector size="4" baseType="variant">
      <vt:variant>
        <vt:lpstr>Theme</vt:lpstr>
      </vt:variant>
      <vt:variant>
        <vt:i4>37</vt:i4>
      </vt:variant>
      <vt:variant>
        <vt:lpstr>Slide Titles</vt:lpstr>
      </vt:variant>
      <vt:variant>
        <vt:i4>20</vt:i4>
      </vt:variant>
    </vt:vector>
  </HeadingPairs>
  <TitlesOfParts>
    <vt:vector size="57" baseType="lpstr">
      <vt:lpstr>Default Design</vt:lpstr>
      <vt:lpstr>1_Default Design</vt:lpstr>
      <vt:lpstr>3_Default Design</vt:lpstr>
      <vt:lpstr>2_Default Design</vt:lpstr>
      <vt:lpstr>4_Default Design</vt:lpstr>
      <vt:lpstr>5_Default Design</vt:lpstr>
      <vt:lpstr>6_Default Design</vt:lpstr>
      <vt:lpstr>8_Default Design</vt:lpstr>
      <vt:lpstr>7_Default Design</vt:lpstr>
      <vt:lpstr>CW Sermon Template</vt:lpstr>
      <vt:lpstr>9_Default Design</vt:lpstr>
      <vt:lpstr>10_Default Design</vt:lpstr>
      <vt:lpstr>11_Default Design</vt:lpstr>
      <vt:lpstr>12_Default Design</vt:lpstr>
      <vt:lpstr>13_Default Design</vt:lpstr>
      <vt:lpstr>17_Default Design</vt:lpstr>
      <vt:lpstr>14_Default Design</vt:lpstr>
      <vt:lpstr>15_Default Design</vt:lpstr>
      <vt:lpstr>16_Default Design</vt:lpstr>
      <vt:lpstr>18_Default Design</vt:lpstr>
      <vt:lpstr>19_Default Design</vt:lpstr>
      <vt:lpstr>20_Default Design</vt:lpstr>
      <vt:lpstr>21_Default Design</vt:lpstr>
      <vt:lpstr>22_Default Design</vt:lpstr>
      <vt:lpstr>23_Default Design</vt:lpstr>
      <vt:lpstr>24_Default Design</vt:lpstr>
      <vt:lpstr>25_Default Design</vt:lpstr>
      <vt:lpstr>26_Default Design</vt:lpstr>
      <vt:lpstr>27_Default Design</vt:lpstr>
      <vt:lpstr>28_Default Design</vt:lpstr>
      <vt:lpstr>29_Default Design</vt:lpstr>
      <vt:lpstr>30_Default Design</vt:lpstr>
      <vt:lpstr>31_Default Design</vt:lpstr>
      <vt:lpstr>33_Default Design</vt:lpstr>
      <vt:lpstr>35_Default Design</vt:lpstr>
      <vt:lpstr>2_Normal</vt:lpstr>
      <vt:lpstr>32_Default Design</vt:lpstr>
      <vt:lpstr>PowerPoint Presentation</vt:lpstr>
      <vt:lpstr>How Christmas Should  Impact the Way We Live</vt:lpstr>
      <vt:lpstr>HOW SHOULD CHRISTMAS IMPACT THE WAY WE LIVE?</vt:lpstr>
      <vt:lpstr>HOW SHOULD CHRISTMAS IMPACT THE WAY WE LIVE?</vt:lpstr>
      <vt:lpstr>HOW SHOULD CHRISTMAS IMPACT THE WAY WE LIVE?</vt:lpstr>
      <vt:lpstr>HOW SHOULD CHRISTMAS IMPACT THE WAY WE LIVE?</vt:lpstr>
      <vt:lpstr>HOW SHOULD CHRISTMAS IMPACT THE WAY WE LIVE?</vt:lpstr>
      <vt:lpstr>HOW SHOULD CHRISTMAS IMPACT THE WAY WE LIVE?</vt:lpstr>
      <vt:lpstr>HOW SHOULD CHRISTMAS IMPACT THE WAY WE LIVE?</vt:lpstr>
      <vt:lpstr>HOW SHOULD CHRISTMAS IMPACT THE WAY WE LIVE?</vt:lpstr>
      <vt:lpstr>HOW SHOULD CHRISTMAS IMPACT THE WAY WE LIVE?</vt:lpstr>
      <vt:lpstr>HOW SHOULD CHRISTMAS IMPACT THE WAY WE LIVE?</vt:lpstr>
      <vt:lpstr>HOW SHOULD CHRISTMAS IMPACT THE WAY WE LIVE?</vt:lpstr>
      <vt:lpstr>PowerPoint Presentation</vt:lpstr>
      <vt:lpstr>PowerPoint Presentation</vt:lpstr>
      <vt:lpstr>PowerPoint Presentation</vt:lpstr>
      <vt:lpstr>RECAP: CHRISTMAS  REMINDS US THAT...</vt:lpstr>
      <vt:lpstr>APPLICATION: WHAT DOES IT LOOK LIKE TO  FOLLOW JESUS’ EXAMPLE IN THESE DIFFERENT ROLES?</vt:lpstr>
      <vt:lpstr>THREE PRACTICAL QUESTIONS  FOR OUR EVERYDAY LIFE</vt:lpstr>
      <vt:lpstr>PowerPoint Presentation</vt:lpstr>
    </vt:vector>
  </TitlesOfParts>
  <Company>UFP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James T. Kirk</dc:creator>
  <cp:lastModifiedBy>Paul Kim</cp:lastModifiedBy>
  <cp:revision>3566</cp:revision>
  <cp:lastPrinted>2015-12-27T15:48:34Z</cp:lastPrinted>
  <dcterms:created xsi:type="dcterms:W3CDTF">2007-10-20T20:09:35Z</dcterms:created>
  <dcterms:modified xsi:type="dcterms:W3CDTF">2015-12-29T14:14:22Z</dcterms:modified>
</cp:coreProperties>
</file>